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3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2A8A64-AD23-4BF1-88E0-EF31BA341D43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F20DF3-93FC-4C9D-B559-FB36649A6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68580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об исполнении плана мероприятий по Дорожной карте по школам Астраханского района </a:t>
            </a:r>
            <a:br>
              <a:rPr lang="ru-RU" dirty="0" smtClean="0"/>
            </a:br>
            <a:r>
              <a:rPr lang="ru-RU" dirty="0" smtClean="0"/>
              <a:t>на 2024 - 2025 учебный год»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215370" cy="571504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/>
              <a:t>“Жалтыр ауылының №2 ЖОББМ” КММ 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планам мероприятий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«Дорожная карта»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проделанная в рамках 2024-2025 учебного года, направлена на улучшение качества образования, совершенствование методов обучения, развитие социальных и академических навыков учащихся. Все мероприятия были организованы в соответствии с намеченным планом и достигли своей цели. В дальнейшем важно продолжить работу в этом направлении, обеспечивающее высокое качество и доступность образования всех видов и уровней. 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Предлагаем перевести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КГУ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“ОШ с.Новый Колутон”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категорию А,так как школа идет на повышение качество знаний,все  запланированные мероприятия проводили в срок.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Цели и задачи: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создание условий для внедрения современной и безопасной цифровой образовательной среды, обеспечивающей формирование ценности к саморазвитию и самообразованию у обучающихся школы, путем обновления информационно-коммуникационной инфраструктуры, подготовки кадров.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и внедрение современной и безопасной цифровой образовательной среды, обеспечивающей высокое качество и доступность образования всех видов и уровней.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компетентности педагогических кадров в области информационных и телекоммуникационных технологий.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цифровой компетентности обучающихся школы и внедрение инновационных цифровых проектов.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сетевого взаимодействия внутри педагогического сообщества.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положительного отношения к информационным технологиям у родителей обучающихся.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Проведенные мероприятия школы категории А</a:t>
            </a:r>
            <a:br>
              <a:rPr lang="kk-KZ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КГУ “ООШ№2 села Жалтыр”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Консультация: Работа с документами детей с ООП.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Семинар: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Изучение урока: из опыта нашей школы»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Zoom-конференция: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Работа в системе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Kundeli.kz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открытых дверей» «Использование элементов новой педагогической технологии и повышение знаний».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Проведенные мероприятия школы категории А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КГУ “ООШ№2 села Жалтыр”</a:t>
            </a:r>
            <a:endParaRPr lang="ru-RU" dirty="0"/>
          </a:p>
        </p:txBody>
      </p:sp>
      <p:pic>
        <p:nvPicPr>
          <p:cNvPr id="27650" name="Picture 2" descr="C:\Users\hp\Downloads\WhatsApp Image 2025-03-06 at 14.33.33 (2)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857520" cy="5008563"/>
          </a:xfrm>
          <a:prstGeom prst="rect">
            <a:avLst/>
          </a:prstGeom>
          <a:noFill/>
        </p:spPr>
      </p:pic>
      <p:pic>
        <p:nvPicPr>
          <p:cNvPr id="27651" name="Picture 3" descr="C:\Users\hp\Downloads\WhatsApp Image 2025-03-18 at 12.31.34.jpeg"/>
          <p:cNvPicPr>
            <a:picLocks noChangeAspect="1" noChangeArrowheads="1"/>
          </p:cNvPicPr>
          <p:nvPr/>
        </p:nvPicPr>
        <p:blipFill>
          <a:blip r:embed="rId3"/>
          <a:srcRect t="19722" b="12153"/>
          <a:stretch>
            <a:fillRect/>
          </a:stretch>
        </p:blipFill>
        <p:spPr bwMode="auto">
          <a:xfrm>
            <a:off x="3286116" y="1142984"/>
            <a:ext cx="2500330" cy="5072098"/>
          </a:xfrm>
          <a:prstGeom prst="rect">
            <a:avLst/>
          </a:prstGeom>
          <a:noFill/>
        </p:spPr>
      </p:pic>
      <p:pic>
        <p:nvPicPr>
          <p:cNvPr id="6" name="Рисунок 5" descr="C:\Users\hp\Downloads\WhatsApp Image 2025-03-18 at 12.48.58 (1).jpeg"/>
          <p:cNvPicPr/>
          <p:nvPr/>
        </p:nvPicPr>
        <p:blipFill>
          <a:blip r:embed="rId4"/>
          <a:srcRect l="14336" r="2635" b="1645"/>
          <a:stretch>
            <a:fillRect/>
          </a:stretch>
        </p:blipFill>
        <p:spPr bwMode="auto">
          <a:xfrm>
            <a:off x="5786446" y="1142984"/>
            <a:ext cx="27472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/>
                <a:ea typeface="Calibri"/>
              </a:rPr>
              <a:t/>
            </a:r>
            <a:br>
              <a:rPr lang="kk-KZ" b="1" dirty="0" smtClean="0">
                <a:latin typeface="Times New Roman"/>
                <a:ea typeface="Calibri"/>
              </a:rPr>
            </a:br>
            <a:r>
              <a:rPr lang="kk-KZ" b="1" dirty="0">
                <a:latin typeface="Times New Roman"/>
                <a:ea typeface="Calibri"/>
              </a:rPr>
              <a:t/>
            </a:r>
            <a:br>
              <a:rPr lang="kk-KZ" b="1" dirty="0">
                <a:latin typeface="Times New Roman"/>
                <a:ea typeface="Calibri"/>
              </a:rPr>
            </a:br>
            <a:r>
              <a:rPr lang="kk-KZ" b="1" dirty="0" smtClean="0">
                <a:latin typeface="Times New Roman"/>
                <a:ea typeface="Calibri"/>
              </a:rPr>
              <a:t/>
            </a:r>
            <a:br>
              <a:rPr lang="kk-KZ" b="1" dirty="0" smtClean="0">
                <a:latin typeface="Times New Roman"/>
                <a:ea typeface="Calibri"/>
              </a:rPr>
            </a:br>
            <a:r>
              <a:rPr lang="kk-KZ" b="1" dirty="0">
                <a:latin typeface="Times New Roman"/>
                <a:ea typeface="Calibri"/>
              </a:rPr>
              <a:t/>
            </a:r>
            <a:br>
              <a:rPr lang="kk-KZ" b="1" dirty="0">
                <a:latin typeface="Times New Roman"/>
                <a:ea typeface="Calibri"/>
              </a:rPr>
            </a:br>
            <a:r>
              <a:rPr lang="kk-KZ" b="1" dirty="0" smtClean="0">
                <a:latin typeface="Times New Roman"/>
                <a:ea typeface="Calibri"/>
              </a:rPr>
              <a:t/>
            </a:r>
            <a:br>
              <a:rPr lang="kk-KZ" b="1" dirty="0" smtClean="0">
                <a:latin typeface="Times New Roman"/>
                <a:ea typeface="Calibri"/>
              </a:rPr>
            </a:br>
            <a:r>
              <a:rPr lang="kk-KZ" b="1" dirty="0">
                <a:latin typeface="Times New Roman"/>
                <a:ea typeface="Calibri"/>
              </a:rPr>
              <a:t/>
            </a:r>
            <a:br>
              <a:rPr lang="kk-KZ" b="1" dirty="0">
                <a:latin typeface="Times New Roman"/>
                <a:ea typeface="Calibri"/>
              </a:rPr>
            </a:br>
            <a:r>
              <a:rPr lang="kk-KZ" b="1" dirty="0" smtClean="0">
                <a:latin typeface="Times New Roman"/>
                <a:ea typeface="Calibri"/>
              </a:rPr>
              <a:t>"</a:t>
            </a:r>
            <a:r>
              <a:rPr lang="kk-KZ" sz="2700" b="1" dirty="0">
                <a:latin typeface="Times New Roman"/>
                <a:ea typeface="Calibri"/>
              </a:rPr>
              <a:t>Lesson Study. Сабақты зерттеу: біздің мектептің тәжірибесінен" атты аймақтық семинар </a:t>
            </a:r>
            <a:endParaRPr lang="ru-R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30525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7" y="1844824"/>
            <a:ext cx="23651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888432" cy="18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744416" cy="189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36106"/>
            <a:ext cx="2665511" cy="199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2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Проведенные мероприятия школы категории В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КГУ “ОШ с.Новый Колутон”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Zoom-конференция: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Прафилактика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половой неприкосновенности и насилия.(психолог)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Zoom-конференция: Система работы классных руководителей по профилактике правонарушений.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Консультация: Организация подготовки учащихся 9, 11 классов к Государственным итоговым экзаменам.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Проведенные мероприятия школы категории В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КГУ “ОШ с.Новый Колутон”</a:t>
            </a:r>
            <a:endParaRPr lang="ru-RU" dirty="0"/>
          </a:p>
        </p:txBody>
      </p:sp>
      <p:pic>
        <p:nvPicPr>
          <p:cNvPr id="26626" name="Picture 2" descr="C:\Users\hp\Downloads\WhatsApp Image 2025-03-06 at 14.33.33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5828"/>
          <a:stretch>
            <a:fillRect/>
          </a:stretch>
        </p:blipFill>
        <p:spPr bwMode="auto">
          <a:xfrm>
            <a:off x="714348" y="1285860"/>
            <a:ext cx="2928958" cy="5000660"/>
          </a:xfrm>
          <a:prstGeom prst="rect">
            <a:avLst/>
          </a:prstGeom>
          <a:noFill/>
        </p:spPr>
      </p:pic>
      <p:pic>
        <p:nvPicPr>
          <p:cNvPr id="26627" name="Picture 3" descr="C:\Users\hp\Downloads\WhatsApp Image 2025-03-06 at 14.33.33 (1).jpeg"/>
          <p:cNvPicPr>
            <a:picLocks noChangeAspect="1" noChangeArrowheads="1"/>
          </p:cNvPicPr>
          <p:nvPr/>
        </p:nvPicPr>
        <p:blipFill>
          <a:blip r:embed="rId3"/>
          <a:srcRect t="16157" r="10912" b="30524"/>
          <a:stretch>
            <a:fillRect/>
          </a:stretch>
        </p:blipFill>
        <p:spPr bwMode="auto">
          <a:xfrm>
            <a:off x="3857619" y="1357298"/>
            <a:ext cx="1606273" cy="5072098"/>
          </a:xfrm>
          <a:prstGeom prst="rect">
            <a:avLst/>
          </a:prstGeom>
          <a:noFill/>
        </p:spPr>
      </p:pic>
      <p:pic>
        <p:nvPicPr>
          <p:cNvPr id="26628" name="Picture 4" descr="C:\Users\hp\Downloads\WhatsApp Image 2025-03-06 at 14.33.31.jpeg"/>
          <p:cNvPicPr>
            <a:picLocks noChangeAspect="1" noChangeArrowheads="1"/>
          </p:cNvPicPr>
          <p:nvPr/>
        </p:nvPicPr>
        <p:blipFill>
          <a:blip r:embed="rId4"/>
          <a:srcRect t="11328" r="1695"/>
          <a:stretch>
            <a:fillRect/>
          </a:stretch>
        </p:blipFill>
        <p:spPr bwMode="auto">
          <a:xfrm>
            <a:off x="5572132" y="1273540"/>
            <a:ext cx="2786081" cy="5172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Проведенные мероприятия школы категории С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КГУ “ОШ с.Жарсуат”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/>
              <a:t>Семинар – практикум: </a:t>
            </a:r>
            <a:r>
              <a:rPr lang="ru-RU" dirty="0" smtClean="0"/>
              <a:t>Роль использования метода изучения урока в профессиональном развитии учителя.</a:t>
            </a:r>
            <a:endParaRPr lang="ru-RU" dirty="0"/>
          </a:p>
        </p:txBody>
      </p:sp>
      <p:pic>
        <p:nvPicPr>
          <p:cNvPr id="28674" name="Picture 2" descr="C:\Users\hp\Downloads\WhatsApp Image 2025-03-06 at 14.32.18.jpeg"/>
          <p:cNvPicPr>
            <a:picLocks noChangeAspect="1" noChangeArrowheads="1"/>
          </p:cNvPicPr>
          <p:nvPr/>
        </p:nvPicPr>
        <p:blipFill>
          <a:blip r:embed="rId2"/>
          <a:srcRect t="13086" r="507"/>
          <a:stretch>
            <a:fillRect/>
          </a:stretch>
        </p:blipFill>
        <p:spPr bwMode="auto">
          <a:xfrm>
            <a:off x="1214414" y="2500306"/>
            <a:ext cx="2857520" cy="3919673"/>
          </a:xfrm>
          <a:prstGeom prst="rect">
            <a:avLst/>
          </a:prstGeom>
          <a:noFill/>
        </p:spPr>
      </p:pic>
      <p:pic>
        <p:nvPicPr>
          <p:cNvPr id="28675" name="Picture 3" descr="C:\Users\hp\Downloads\WhatsApp Image 2025-03-06 at 14.33.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00306"/>
            <a:ext cx="2643205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Контингент педагогов и учащихся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428735"/>
          <a:ext cx="8229601" cy="505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64"/>
                <a:gridCol w="1762737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373946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школы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Контингент учащихся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Контингент педагогов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2023-2024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2024-2025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2023-2024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2024-2025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2023-2024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2024-2025</a:t>
                      </a:r>
                      <a:endParaRPr lang="ru-RU" sz="1400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КГУ</a:t>
                      </a:r>
                      <a:r>
                        <a:rPr lang="kk-KZ" baseline="0" dirty="0" smtClean="0"/>
                        <a:t> “ООШ №2 с.Жалтыр”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149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173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59 </a:t>
                      </a:r>
                      <a:r>
                        <a:rPr lang="ru-RU" dirty="0" smtClean="0"/>
                        <a:t>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64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8868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КГУ </a:t>
                      </a:r>
                      <a:r>
                        <a:rPr lang="kk-KZ" dirty="0" smtClean="0"/>
                        <a:t>“ОШ с.Новый Колутон”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65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66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64 </a:t>
                      </a:r>
                      <a:r>
                        <a:rPr lang="ru-RU" dirty="0" smtClean="0"/>
                        <a:t>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72 </a:t>
                      </a:r>
                      <a:r>
                        <a:rPr lang="ru-RU" dirty="0" smtClean="0"/>
                        <a:t>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0297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КГУ </a:t>
                      </a:r>
                      <a:r>
                        <a:rPr lang="kk-KZ" dirty="0" smtClean="0"/>
                        <a:t>“ОШ с.Ковыленка”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42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13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59 </a:t>
                      </a:r>
                      <a:r>
                        <a:rPr lang="ru-RU" dirty="0" smtClean="0"/>
                        <a:t>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63 </a:t>
                      </a:r>
                      <a:r>
                        <a:rPr lang="ru-RU" dirty="0" smtClean="0"/>
                        <a:t>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4855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КГУ “ОШ с.Жарсуат”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38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29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64 </a:t>
                      </a:r>
                      <a:r>
                        <a:rPr lang="ru-RU" dirty="0" smtClean="0"/>
                        <a:t>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64 </a:t>
                      </a:r>
                      <a:r>
                        <a:rPr lang="ru-RU" dirty="0" smtClean="0"/>
                        <a:t>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2574</TotalTime>
  <Words>410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Отчет об исполнении плана мероприятий по Дорожной карте по школам Астраханского района  на 2024 - 2025 учебный год»  </vt:lpstr>
      <vt:lpstr>Цели и задачи:</vt:lpstr>
      <vt:lpstr>Проведенные мероприятия школы категории А КГУ “ООШ№2 села Жалтыр” </vt:lpstr>
      <vt:lpstr>Проведенные мероприятия школы категории А КГУ “ООШ№2 села Жалтыр”</vt:lpstr>
      <vt:lpstr>      "Lesson Study. Сабақты зерттеу: біздің мектептің тәжірибесінен" атты аймақтық семинар </vt:lpstr>
      <vt:lpstr>Проведенные мероприятия школы категории В КГУ “ОШ с.Новый Колутон”</vt:lpstr>
      <vt:lpstr>Проведенные мероприятия школы категории В КГУ “ОШ с.Новый Колутон”</vt:lpstr>
      <vt:lpstr>Проведенные мероприятия школы категории С КГУ “ОШ с.Жарсуат”</vt:lpstr>
      <vt:lpstr>Контингент педагогов и учащихся</vt:lpstr>
      <vt:lpstr>Заключение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Астрахан ауданының мектептеріне жетекшілік ету 2024 – 2029 жылдарға арналған Жол картасы бойынша іс-шаралар жоспарының орындалуы туралы есебі</dc:title>
  <dc:creator>Пользователь Windows</dc:creator>
  <cp:lastModifiedBy>1</cp:lastModifiedBy>
  <cp:revision>25</cp:revision>
  <dcterms:created xsi:type="dcterms:W3CDTF">2025-03-18T05:38:10Z</dcterms:created>
  <dcterms:modified xsi:type="dcterms:W3CDTF">2025-03-20T03:35:10Z</dcterms:modified>
</cp:coreProperties>
</file>