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cultura.psi@mail.r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6218BB-EAC5-4E7A-8086-9A3484889A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7779" y="802299"/>
            <a:ext cx="8637073" cy="224836"/>
          </a:xfrm>
        </p:spPr>
        <p:txBody>
          <a:bodyPr>
            <a:normAutofit/>
          </a:bodyPr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образования Акмолинской области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4D11CD4-9710-4E42-ABAF-575093B917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79" y="1277655"/>
            <a:ext cx="8637072" cy="1503123"/>
          </a:xfrm>
        </p:spPr>
        <p:txBody>
          <a:bodyPr/>
          <a:lstStyle/>
          <a:p>
            <a:pPr algn="ctr"/>
            <a:r>
              <a:rPr lang="ru-RU" sz="1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Областной дистанционный семинар </a:t>
            </a:r>
            <a:endParaRPr lang="ru-RU" sz="1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вопросам </a:t>
            </a:r>
            <a:r>
              <a:rPr lang="ru-RU" sz="1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антибуллинга</a:t>
            </a:r>
            <a:r>
              <a:rPr lang="ru-RU" sz="1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правам детей и молодёжи</a:t>
            </a:r>
            <a:endParaRPr lang="ru-RU" sz="1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«Защита прав и достоинства обучающихся»</a:t>
            </a:r>
            <a:endParaRPr lang="ru-RU" sz="1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E56E52-4477-48DB-AD61-E4F10E5C8F6D}"/>
              </a:ext>
            </a:extLst>
          </p:cNvPr>
          <p:cNvSpPr txBox="1"/>
          <p:nvPr/>
        </p:nvSpPr>
        <p:spPr>
          <a:xfrm>
            <a:off x="2870470" y="2824047"/>
            <a:ext cx="7205597" cy="3231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endParaRPr lang="ru-RU" sz="2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УЧЁТ ВОЗРАСТНЫХ ОСОБЕННОСТЕЙ УЧАЩИХСЯ ПРИ ЗАЩИТЕ ИХ ПРАВ И ДОСТОИНСТВА</a:t>
            </a:r>
            <a:endParaRPr lang="ru-RU" sz="24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ru-RU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30 октября 2020</a:t>
            </a:r>
            <a:endParaRPr lang="ru-RU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122039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FA79B9-FA5A-443E-807B-2A783D3DB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7" y="2116899"/>
            <a:ext cx="9446067" cy="308140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 «Развитие и поддержка психологической культуры»</a:t>
            </a:r>
            <a:b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КГУ «Средняя школа № 4 отдела образования г. Кокшетау»</a:t>
            </a:r>
            <a:b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Психологическая студия «Со-Бытие»</a:t>
            </a:r>
            <a:b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Терентьева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ирина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михайловна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магистр педагогических наук, </a:t>
            </a:r>
            <a:b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психолог-исследователь</a:t>
            </a:r>
            <a:b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cultura.psi@mail.ru</a:t>
            </a:r>
            <a:b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87015703166 WhatsApp</a:t>
            </a:r>
            <a:b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Facebook</a:t>
            </a:r>
            <a:b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0567363-70BC-45B1-8A19-50A5E0699D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237994"/>
            <a:ext cx="9603275" cy="15407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ИЗГОНЯТЬ, НЕ ОТГРАНИЧИВАТЬ И НЕ ВЫПАЛЫВАТЬ ЗЛО ИЗ ЕГО УГРОЖАЮЩЕЙ МАССЫ (НИ ДАЖЕ РАЗОБЛАЧАТЬ ЕГО), НО УМНОЖАТЬ, ОБЪЕДИНЯТЬ, ДОВЕРШАТЬ, РАСШИРЯТЬ – И ПРОСЛАВЛЯТЬ БЕССМЕРТИЕ И ДОБРО.</a:t>
            </a:r>
          </a:p>
          <a:p>
            <a:pPr marL="0" indent="0" algn="r">
              <a:buNone/>
            </a:pPr>
            <a:r>
              <a:rPr lang="ru-RU" sz="1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Уолт Уитмен</a:t>
            </a:r>
          </a:p>
          <a:p>
            <a:pPr marL="0" indent="0" algn="ctr">
              <a:buNone/>
            </a:pP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609100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C721C7-9D23-4920-8D52-554D69A66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538619"/>
            <a:ext cx="9603275" cy="1590806"/>
          </a:xfrm>
        </p:spPr>
        <p:txBody>
          <a:bodyPr>
            <a:normAutofit/>
          </a:bodyPr>
          <a:lstStyle/>
          <a:p>
            <a:pPr algn="r"/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Любили тебя без особых причин, за то, что ты - внук, за то, что ты - сын, за то, что малыш, за то, что растёшь, за то, что на маму и папу похож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b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валентин</a:t>
            </a:r>
            <a:r>
              <a:rPr lang="ru-RU" sz="1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берестов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BF6F30-BF64-4DAF-AA7C-3F1D0F8494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267210"/>
            <a:ext cx="9603275" cy="3356975"/>
          </a:xfrm>
        </p:spPr>
        <p:txBody>
          <a:bodyPr/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Возраст: 6, 5 – 11 лет. 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Вершина детства – 11 лет. Игра, как один из ведущих </a:t>
            </a:r>
            <a:r>
              <a:rPr lang="ru-RU" sz="1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видов деятельности.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самооценки в зависимости от отношения взрослых.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Доступность информационных материалов по защите прав в школьном пространстве.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Взаимодействие взрослых по проблемам ребёнка (создание альянса взрослых и уровень тревоги детей).</a:t>
            </a:r>
          </a:p>
          <a:p>
            <a:pPr algn="just"/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Ответственность за отклонения в поведении детей лежит на взрослых. Из чего следует, что ставить детей этого возраста на учёт не всегда корректно.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5318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1126DF-D133-4607-A54D-1B1C5BD31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ЧТОБЫ ВЫРАСТИТЬ РЕБЁНКА, НУЖНА ЦЕЛАЯ ДЕРЕВНЯ</a:t>
            </a:r>
            <a:b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АФРИКАНСКАЯ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ОСЛОВИЦ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C6BF4EC-3D1D-4993-ACAB-8FAFA4DEB3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Возраст: 12-16 лет.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Психологические новообразования и самоидентификация.</a:t>
            </a:r>
          </a:p>
          <a:p>
            <a:pPr algn="just"/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Группирование и секретный мир в пространстве взрослых.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Групповые консультации, как одно из условий для проведения «информационной прививки» против насилия и унижения достоинства.  Снижение влияния игры, в том числе на психологических тренингах.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Взаимодействие взрослых по проблеме ребёнка (создание альянса взрослых и уровень тревоги детей). Рамки компетенций и профессиональные границы специалистов. Непрофессиональная помощь как вторичная травма.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0168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9FA42C-2812-44CE-BD15-9879A78CE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Самоопределение личности</a:t>
            </a:r>
            <a:b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(личностное, духовное, нравственное, социальное, культурное, профильное, интимно-половое)</a:t>
            </a:r>
            <a:b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3B32920-A82C-4E68-A375-D0E1ACA517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Возраст: 16 – 18 лет.</a:t>
            </a:r>
          </a:p>
          <a:p>
            <a:pPr algn="just"/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Выход из референтной подростковой группы и ориентация на мнение другого конкретного человека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Правила школы и социума. Ревизия и аудит прежних установок.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Психологическое давление взрослых и обесценивание выбора учащихся старших классов.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Ориентированность в социальных «болезнях» общества, формах помощи и контакты для получения поддержки.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7598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852C85-4D20-4977-9253-8CC52439D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951978"/>
            <a:ext cx="9603275" cy="901776"/>
          </a:xfrm>
        </p:spPr>
        <p:txBody>
          <a:bodyPr>
            <a:normAutofit/>
          </a:bodyPr>
          <a:lstStyle/>
          <a:p>
            <a:pPr algn="ctr"/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Дружба между детьми начинается со взрослых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2E25D4-EA23-4A73-BDC7-29A0E8F980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можно сделать каждому из нас: 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с ребёнком поздороваться и встретиться взглядом, значит подтвердить ему, что он существует;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запоминать имена детей и заводить с ними разговор (когда ребёнок не чувствует внимание, он может вызывать агрессию на себя со стороны);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выслушать ребёнка, это важнее, чем дать ему совет с позиции взрослого;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для ребёнка контакт с вами может быть первым опытом «здоровой» коммуникации.   </a:t>
            </a:r>
          </a:p>
        </p:txBody>
      </p:sp>
    </p:spTree>
    <p:extLst>
      <p:ext uri="{BB962C8B-B14F-4D97-AF65-F5344CB8AC3E}">
        <p14:creationId xmlns:p14="http://schemas.microsoft.com/office/powerpoint/2010/main" val="2754019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384D23-35F4-419F-93E6-4A991B44C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052186"/>
            <a:ext cx="9603275" cy="801568"/>
          </a:xfrm>
        </p:spPr>
        <p:txBody>
          <a:bodyPr>
            <a:normAutofit/>
          </a:bodyPr>
          <a:lstStyle/>
          <a:p>
            <a:pPr algn="ctr"/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Одного взрослого человека достаточно, </a:t>
            </a:r>
            <a:b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чтобы изменить судьбу ребёнка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0DC1229-E7E4-4D48-8256-871E4E2983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3612591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«Инвестиции» в чужих детей в конце концов становятся «инвестициями» в собственных детей;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Взрослые способны сформировать безопасную среду, в которой дети являются полноценными и равноправными;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Проявлять заботу о ребёнке нужно начинать гораздо раньше, чем у него появились проблемы; различать и не подменять понятия «контроль» и «забота»;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период взросления те дети, у которых много знакомых среди взрослых, чувствуют себя комфортно и уверенно.  </a:t>
            </a:r>
          </a:p>
        </p:txBody>
      </p:sp>
    </p:spTree>
    <p:extLst>
      <p:ext uri="{BB962C8B-B14F-4D97-AF65-F5344CB8AC3E}">
        <p14:creationId xmlns:p14="http://schemas.microsoft.com/office/powerpoint/2010/main" val="21471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D8DAB4-DC8B-4658-941D-0A570B21C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127342"/>
            <a:ext cx="9603275" cy="726412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Рекомендации:</a:t>
            </a:r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2AB96CF-5CE5-45FF-BB52-7764B425BE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3876904"/>
          </a:xfrm>
        </p:spPr>
        <p:txBody>
          <a:bodyPr/>
          <a:lstStyle/>
          <a:p>
            <a:pPr marL="0" indent="0" algn="just"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информацию, предназначенную для детей 6,5 - 11 лет,  устанавливать в доступном для них  формате во всех школьных помещениях (учебные кабинеты, столовая, библиотека, актовые залы, спортивные залы, туалеты);  </a:t>
            </a:r>
          </a:p>
          <a:p>
            <a:pPr marL="0" indent="0" algn="just"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педагогам изучить процессы самоидентификации и самоопределения личности ребёнка; 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не обещать ребёнку полную конфиденциальность в связи с тем, что возможно привлечение для решения проблемы других взрослых;</a:t>
            </a:r>
          </a:p>
          <a:p>
            <a:pPr marL="0" indent="0" algn="just"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4) уточнять, есть ли значимый взрослый в жизни ребёнка (в беседе, а не при анкетировании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 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5) сформировать справочники для детей в электронном варианте о возможной опасности в социуме, как в реальном, так и в виртуальном пространстве с контактами поддержки (102, 105, 111 и 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др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</a:p>
          <a:p>
            <a:pPr marL="0" indent="0" algn="just">
              <a:buNone/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3037753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TM10001114[[fn=Галерея]]</Template>
  <TotalTime>574</TotalTime>
  <Words>720</Words>
  <Application>Microsoft Office PowerPoint</Application>
  <PresentationFormat>Широкоэкранный</PresentationFormat>
  <Paragraphs>53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Gill Sans MT</vt:lpstr>
      <vt:lpstr>Times New Roman</vt:lpstr>
      <vt:lpstr>Галерея</vt:lpstr>
      <vt:lpstr>Управление образования Акмолинской области</vt:lpstr>
      <vt:lpstr>ОФ «Развитие и поддержка психологической культуры» КГУ «Средняя школа № 4 отдела образования г. Кокшетау» Психологическая студия «Со-Бытие»  Терентьева ирина михайловна,  магистр педагогических наук,  психолог-исследователь  cultura.psi@mail.ru 87015703166 WhatsApp Facebook </vt:lpstr>
      <vt:lpstr>Любили тебя без особых причин, за то, что ты - внук, за то, что ты - сын, за то, что малыш, за то, что растёшь, за то, что на маму и папу похож…  валентин берестов</vt:lpstr>
      <vt:lpstr>ЧТОБЫ ВЫРАСТИТЬ РЕБЁНКА, НУЖНА ЦЕЛАЯ ДЕРЕВНЯ  АФРИКАНСКАЯ ПОСЛОВИЦА</vt:lpstr>
      <vt:lpstr>Самоопределение личности (личностное, духовное, нравственное, социальное, культурное, профильное, интимно-половое) </vt:lpstr>
      <vt:lpstr>Дружба между детьми начинается со взрослых</vt:lpstr>
      <vt:lpstr>Одного взрослого человека достаточно,  чтобы изменить судьбу ребёнка </vt:lpstr>
      <vt:lpstr>Рекомендации: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образования Акмолинской области</dc:title>
  <dc:creator>acer acer</dc:creator>
  <cp:lastModifiedBy>acer acer</cp:lastModifiedBy>
  <cp:revision>47</cp:revision>
  <dcterms:created xsi:type="dcterms:W3CDTF">2020-10-29T18:59:35Z</dcterms:created>
  <dcterms:modified xsi:type="dcterms:W3CDTF">2020-10-30T08:35:25Z</dcterms:modified>
</cp:coreProperties>
</file>