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3" r:id="rId4"/>
    <p:sldId id="261" r:id="rId5"/>
    <p:sldId id="264" r:id="rId6"/>
    <p:sldId id="259" r:id="rId7"/>
    <p:sldId id="265" r:id="rId8"/>
    <p:sldId id="266" r:id="rId9"/>
    <p:sldId id="267" r:id="rId10"/>
    <p:sldId id="257" r:id="rId11"/>
    <p:sldId id="262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E89918"/>
    <a:srgbClr val="FFDDEE"/>
    <a:srgbClr val="92E9F2"/>
    <a:srgbClr val="FFFF69"/>
    <a:srgbClr val="3399FF"/>
    <a:srgbClr val="A2B20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117" autoAdjust="0"/>
    <p:restoredTop sz="94660"/>
  </p:normalViewPr>
  <p:slideViewPr>
    <p:cSldViewPr>
      <p:cViewPr varScale="1">
        <p:scale>
          <a:sx n="81" d="100"/>
          <a:sy n="81" d="100"/>
        </p:scale>
        <p:origin x="-13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1EB351D-E10A-454A-B2CA-1569B01904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8A395F-6C05-463C-828F-9FF5171B6D43}" type="slidenum">
              <a:rPr lang="ru-RU"/>
              <a:pPr/>
              <a:t>3</a:t>
            </a:fld>
            <a:endParaRPr lang="ru-RU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ru-RU" smtClean="0"/>
              <a:t>В первом отборочном туре принимают участие все желающие. В отборочном туре 3 вопроса. Тот, кто первым отвечает на вопрос правильно, становится игроком основной части игры (т.е.входит в состав первой тройки игроков)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ru-RU" smtClean="0"/>
              <a:t>Ответ: кактус. Он содержит много влаги и умирающие от жажды путешественники цедили воду из его стеблей. При ответе важно, чтобы отвечающий дал подробный ответ, а не ответил одним словом. Это поможет в том случае, если правильный ответ дали сразу несколько учащихся.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ru-RU" smtClean="0"/>
              <a:t>Ответ: Иван-да-Марья</a:t>
            </a:r>
          </a:p>
          <a:p>
            <a:pPr marL="228600" indent="-228600" eaLnBrk="1" hangingPunct="1">
              <a:buFontTx/>
              <a:buAutoNum type="arabicPeriod"/>
            </a:pPr>
            <a:endParaRPr lang="ru-RU" smtClean="0"/>
          </a:p>
          <a:p>
            <a:pPr marL="228600" indent="-228600" eaLnBrk="1" hangingPunct="1"/>
            <a:endParaRPr lang="ru-RU" smtClean="0"/>
          </a:p>
          <a:p>
            <a:pPr marL="228600" indent="-228600"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920F5F-BABA-4C6D-B0C7-9E682C082E35}" type="slidenum">
              <a:rPr lang="ru-RU"/>
              <a:pPr/>
              <a:t>5</a:t>
            </a:fld>
            <a:endParaRPr lang="ru-RU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>
              <a:buFontTx/>
              <a:buAutoNum type="arabicPeriod"/>
            </a:pPr>
            <a:r>
              <a:rPr lang="ru-RU" smtClean="0"/>
              <a:t>Ответ: жираф. Он легко дотянется до крыши двухэтажного дома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ru-RU" smtClean="0"/>
              <a:t> Ответ: китовая акула. Весит как 14 легковых автомобилей, 14 тонн. А в длину достигает 15 метров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ru-RU" smtClean="0"/>
              <a:t> Ответ: змеи и ящерицы. Они непрестанно, очень быстро высовывают и всовывают язык и таким образом «нюхают» землю и воздух.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47DF6E-90C0-455F-BA97-AE7C6CDE37DD}" type="slidenum">
              <a:rPr lang="ru-RU"/>
              <a:pPr/>
              <a:t>7</a:t>
            </a:fld>
            <a:endParaRPr lang="ru-RU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>
              <a:buFontTx/>
              <a:buAutoNum type="arabicPeriod"/>
            </a:pPr>
            <a:r>
              <a:rPr lang="ru-RU" smtClean="0"/>
              <a:t>Ответ: жук-скарабей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ru-RU" smtClean="0"/>
              <a:t> Ответ: речной ил.. Они месили речную грязь босыми ногами, пока она не становилась вязкой. Потом в нее добавляли солому и измельченные камыши, делая грязь более плотной. Из этой массы формировали кирпичи и сушили их на солнце, чтобы они стали твердыми.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ru-RU" smtClean="0"/>
              <a:t> Ответ: сандалии. Их плели из тростника.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A8B8B4-D8FC-40C3-A7C5-F94CF12A6D83}" type="slidenum">
              <a:rPr lang="ru-RU"/>
              <a:pPr/>
              <a:t>8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F656A0-3605-44D8-901A-BC448BA3C7A9}" type="slidenum">
              <a:rPr lang="ru-RU"/>
              <a:pPr/>
              <a:t>9</a:t>
            </a:fld>
            <a:endParaRPr lang="ru-RU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0181AC-780A-4608-A2F6-B663AB206B61}" type="slidenum">
              <a:rPr lang="ru-RU"/>
              <a:pPr/>
              <a:t>10</a:t>
            </a:fld>
            <a:endParaRPr lang="ru-RU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771E1-971E-4110-BE20-8FC89C6189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1271C-6262-46EA-8B72-BB17379477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3677D-55FD-41DD-824B-BAA47E11C1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D4098-1739-4B11-B8B3-3488EC5F0F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B2416-7303-470A-99FE-5B96DB6E6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A0D10-0865-41FF-9DFC-6664306FDB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CC0E1-1ED8-4D25-8F97-7FF52B37F8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4194A-557B-4416-9B48-F457CFB642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DDA59-820F-43AA-ACAF-C2FDB82A55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54626-718D-4FA0-ADB3-9E014A1756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54EBF-1620-4BE9-A502-1500BEFDB0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FF853-8647-4A3E-89BB-C23187AECC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D961962-83D4-41A1-889A-D300482B71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advClick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slide" Target="slide4.xml"/><Relationship Id="rId7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slide" Target="slide8.xml"/><Relationship Id="rId10" Type="http://schemas.openxmlformats.org/officeDocument/2006/relationships/slide" Target="slide9.xml"/><Relationship Id="rId4" Type="http://schemas.openxmlformats.org/officeDocument/2006/relationships/slide" Target="slide6.xml"/><Relationship Id="rId9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3.png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3.png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3.png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27584" y="3429000"/>
            <a:ext cx="7920880" cy="3096344"/>
          </a:xfrm>
          <a:solidFill>
            <a:schemeClr val="tx1">
              <a:lumMod val="85000"/>
              <a:lumOff val="15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ИНТЕЛЛЕКТУАЛДЫҚ ОЙЫН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информатика</a:t>
            </a:r>
            <a:br>
              <a:rPr lang="ru-RU" sz="3600" dirty="0" smtClean="0">
                <a:solidFill>
                  <a:srgbClr val="FFFF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5 </a:t>
            </a:r>
            <a:r>
              <a:rPr lang="ru-RU" sz="3600" dirty="0" err="1" smtClean="0">
                <a:solidFill>
                  <a:srgbClr val="FFFF00"/>
                </a:solidFill>
              </a:rPr>
              <a:t>сынып</a:t>
            </a:r>
            <a:r>
              <a:rPr lang="ru-RU" sz="3600" dirty="0" smtClean="0">
                <a:solidFill>
                  <a:srgbClr val="FFFF00"/>
                </a:solidFill>
              </a:rPr>
              <a:t/>
            </a:r>
            <a:br>
              <a:rPr lang="ru-RU" sz="3600" dirty="0" smtClean="0">
                <a:solidFill>
                  <a:srgbClr val="FFFF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/>
            </a:r>
            <a:br>
              <a:rPr lang="ru-RU" sz="3600" dirty="0" smtClean="0">
                <a:solidFill>
                  <a:srgbClr val="FFFF00"/>
                </a:solidFill>
              </a:rPr>
            </a:br>
            <a:r>
              <a:rPr lang="ru-RU" sz="1100" dirty="0" smtClean="0">
                <a:solidFill>
                  <a:srgbClr val="00B0F0"/>
                </a:solidFill>
              </a:rPr>
              <a:t>ГУ </a:t>
            </a:r>
            <a:r>
              <a:rPr lang="ru-RU" sz="1100" dirty="0" err="1" smtClean="0">
                <a:solidFill>
                  <a:srgbClr val="00B0F0"/>
                </a:solidFill>
              </a:rPr>
              <a:t>Джалтырская</a:t>
            </a:r>
            <a:r>
              <a:rPr lang="ru-RU" sz="1100" dirty="0" smtClean="0">
                <a:solidFill>
                  <a:srgbClr val="00B0F0"/>
                </a:solidFill>
              </a:rPr>
              <a:t> </a:t>
            </a:r>
            <a:r>
              <a:rPr lang="ru-RU" sz="1100" dirty="0" err="1" smtClean="0">
                <a:solidFill>
                  <a:srgbClr val="00B0F0"/>
                </a:solidFill>
              </a:rPr>
              <a:t>сш</a:t>
            </a:r>
            <a:r>
              <a:rPr lang="ru-RU" sz="1100" dirty="0" smtClean="0">
                <a:solidFill>
                  <a:srgbClr val="00B0F0"/>
                </a:solidFill>
              </a:rPr>
              <a:t> №2</a:t>
            </a:r>
            <a:endParaRPr lang="ru-RU" sz="11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>
            <a:alphaModFix amt="59000"/>
            <a:lum/>
          </a:blip>
          <a:srcRect/>
          <a:stretch>
            <a:fillRect t="-40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286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А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096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Б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9906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В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3716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Г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7526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Д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1336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Е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514600" y="57912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Ж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29718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З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352800" y="57912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И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3810000" y="57912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Й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42672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К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46482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Л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50292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М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54102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Н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5791200" y="57912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О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62484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П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2286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Р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6096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С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9906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Т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13716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У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17526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Ф</a:t>
            </a: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21336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Х</a:t>
            </a: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2514600" y="61722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Ц</a:t>
            </a:r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29718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Ч</a:t>
            </a: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3352800" y="61722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Ш</a:t>
            </a: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3810000" y="61722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Щ</a:t>
            </a: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42672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Ъ</a:t>
            </a: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46482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ы</a:t>
            </a: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50292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Ь</a:t>
            </a: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54102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Э</a:t>
            </a:r>
          </a:p>
        </p:txBody>
      </p:sp>
      <p:sp>
        <p:nvSpPr>
          <p:cNvPr id="11296" name="Text Box 37"/>
          <p:cNvSpPr txBox="1">
            <a:spLocks noChangeArrowheads="1"/>
          </p:cNvSpPr>
          <p:nvPr/>
        </p:nvSpPr>
        <p:spPr bwMode="auto">
          <a:xfrm>
            <a:off x="6172200" y="6172200"/>
            <a:ext cx="38100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Я</a:t>
            </a:r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5791200" y="61722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Ю</a:t>
            </a:r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62484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Я</a:t>
            </a:r>
          </a:p>
        </p:txBody>
      </p:sp>
      <p:sp>
        <p:nvSpPr>
          <p:cNvPr id="5160" name="AutoShape 40"/>
          <p:cNvSpPr>
            <a:spLocks noChangeArrowheads="1"/>
          </p:cNvSpPr>
          <p:nvPr/>
        </p:nvSpPr>
        <p:spPr bwMode="auto">
          <a:xfrm>
            <a:off x="467544" y="404664"/>
            <a:ext cx="8305800" cy="1576536"/>
          </a:xfrm>
          <a:prstGeom prst="roundRect">
            <a:avLst>
              <a:gd name="adj" fmla="val 16667"/>
            </a:avLst>
          </a:prstGeom>
          <a:solidFill>
            <a:srgbClr val="FFDDEE"/>
          </a:solidFill>
          <a:ln w="57150" cmpd="thinThick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dirty="0" smtClean="0"/>
              <a:t>Первая программистка – </a:t>
            </a:r>
          </a:p>
          <a:p>
            <a:pPr algn="ctr"/>
            <a:r>
              <a:rPr lang="ru-RU" sz="2800" b="1" dirty="0" smtClean="0"/>
              <a:t>дочь великого английского поэта</a:t>
            </a:r>
          </a:p>
          <a:p>
            <a:pPr algn="ctr"/>
            <a:r>
              <a:rPr lang="ru-RU" sz="2800" b="1" dirty="0" smtClean="0"/>
              <a:t> Джорджа Байрона</a:t>
            </a:r>
            <a:endParaRPr lang="ru-RU" sz="2800" b="1" dirty="0"/>
          </a:p>
        </p:txBody>
      </p:sp>
      <p:sp>
        <p:nvSpPr>
          <p:cNvPr id="11300" name="Text Box 43"/>
          <p:cNvSpPr txBox="1">
            <a:spLocks noChangeArrowheads="1"/>
          </p:cNvSpPr>
          <p:nvPr/>
        </p:nvSpPr>
        <p:spPr bwMode="auto">
          <a:xfrm>
            <a:off x="762000" y="2667000"/>
            <a:ext cx="1066800" cy="11985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7200" dirty="0"/>
              <a:t>Л</a:t>
            </a:r>
          </a:p>
        </p:txBody>
      </p:sp>
      <p:sp>
        <p:nvSpPr>
          <p:cNvPr id="11301" name="Text Box 44"/>
          <p:cNvSpPr txBox="1">
            <a:spLocks noChangeArrowheads="1"/>
          </p:cNvSpPr>
          <p:nvPr/>
        </p:nvSpPr>
        <p:spPr bwMode="auto">
          <a:xfrm>
            <a:off x="1828800" y="2667000"/>
            <a:ext cx="1066800" cy="11985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 dirty="0"/>
              <a:t>А</a:t>
            </a:r>
          </a:p>
        </p:txBody>
      </p:sp>
      <p:sp>
        <p:nvSpPr>
          <p:cNvPr id="11302" name="Text Box 45"/>
          <p:cNvSpPr txBox="1">
            <a:spLocks noChangeArrowheads="1"/>
          </p:cNvSpPr>
          <p:nvPr/>
        </p:nvSpPr>
        <p:spPr bwMode="auto">
          <a:xfrm>
            <a:off x="2895600" y="2667000"/>
            <a:ext cx="1066800" cy="11985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7200" dirty="0"/>
              <a:t>В</a:t>
            </a:r>
          </a:p>
        </p:txBody>
      </p:sp>
      <p:sp>
        <p:nvSpPr>
          <p:cNvPr id="11303" name="Text Box 46"/>
          <p:cNvSpPr txBox="1">
            <a:spLocks noChangeArrowheads="1"/>
          </p:cNvSpPr>
          <p:nvPr/>
        </p:nvSpPr>
        <p:spPr bwMode="auto">
          <a:xfrm>
            <a:off x="3962400" y="2667000"/>
            <a:ext cx="1066800" cy="11985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7200" dirty="0"/>
              <a:t>Л</a:t>
            </a:r>
          </a:p>
        </p:txBody>
      </p:sp>
      <p:sp>
        <p:nvSpPr>
          <p:cNvPr id="11304" name="Text Box 47"/>
          <p:cNvSpPr txBox="1">
            <a:spLocks noChangeArrowheads="1"/>
          </p:cNvSpPr>
          <p:nvPr/>
        </p:nvSpPr>
        <p:spPr bwMode="auto">
          <a:xfrm>
            <a:off x="5029200" y="2667000"/>
            <a:ext cx="1066800" cy="11985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7200" dirty="0" smtClean="0"/>
              <a:t>Е</a:t>
            </a:r>
            <a:endParaRPr lang="ru-RU" sz="7200" dirty="0"/>
          </a:p>
        </p:txBody>
      </p:sp>
      <p:sp>
        <p:nvSpPr>
          <p:cNvPr id="11305" name="Text Box 48"/>
          <p:cNvSpPr txBox="1">
            <a:spLocks noChangeArrowheads="1"/>
          </p:cNvSpPr>
          <p:nvPr/>
        </p:nvSpPr>
        <p:spPr bwMode="auto">
          <a:xfrm>
            <a:off x="6096000" y="2667000"/>
            <a:ext cx="1066800" cy="11985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7200" dirty="0"/>
              <a:t>Й</a:t>
            </a:r>
          </a:p>
        </p:txBody>
      </p:sp>
      <p:sp>
        <p:nvSpPr>
          <p:cNvPr id="11306" name="Text Box 49"/>
          <p:cNvSpPr txBox="1">
            <a:spLocks noChangeArrowheads="1"/>
          </p:cNvSpPr>
          <p:nvPr/>
        </p:nvSpPr>
        <p:spPr bwMode="auto">
          <a:xfrm>
            <a:off x="7162800" y="2667000"/>
            <a:ext cx="1066800" cy="11985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7200" dirty="0"/>
              <a:t>С</a:t>
            </a:r>
          </a:p>
        </p:txBody>
      </p:sp>
      <p:sp>
        <p:nvSpPr>
          <p:cNvPr id="5171" name="Rectangle 51"/>
          <p:cNvSpPr>
            <a:spLocks noChangeArrowheads="1"/>
          </p:cNvSpPr>
          <p:nvPr/>
        </p:nvSpPr>
        <p:spPr bwMode="auto">
          <a:xfrm>
            <a:off x="755576" y="2636912"/>
            <a:ext cx="1066800" cy="12192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0" scaled="0"/>
          </a:gra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173" name="AutoShape 53"/>
          <p:cNvSpPr>
            <a:spLocks noChangeArrowheads="1"/>
          </p:cNvSpPr>
          <p:nvPr/>
        </p:nvSpPr>
        <p:spPr bwMode="auto">
          <a:xfrm>
            <a:off x="827584" y="4365104"/>
            <a:ext cx="6019800" cy="990600"/>
          </a:xfrm>
          <a:prstGeom prst="wedgeRoundRectCallout">
            <a:avLst>
              <a:gd name="adj1" fmla="val 68880"/>
              <a:gd name="adj2" fmla="val 66185"/>
              <a:gd name="adj3" fmla="val 16667"/>
            </a:avLst>
          </a:prstGeom>
          <a:solidFill>
            <a:srgbClr val="92E9F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Нет такой буквы!</a:t>
            </a:r>
          </a:p>
        </p:txBody>
      </p:sp>
      <p:sp>
        <p:nvSpPr>
          <p:cNvPr id="5174" name="AutoShape 54"/>
          <p:cNvSpPr>
            <a:spLocks noChangeArrowheads="1"/>
          </p:cNvSpPr>
          <p:nvPr/>
        </p:nvSpPr>
        <p:spPr bwMode="auto">
          <a:xfrm>
            <a:off x="755576" y="4437112"/>
            <a:ext cx="6019800" cy="990600"/>
          </a:xfrm>
          <a:prstGeom prst="wedgeRoundRectCallout">
            <a:avLst>
              <a:gd name="adj1" fmla="val 68620"/>
              <a:gd name="adj2" fmla="val 65384"/>
              <a:gd name="adj3" fmla="val 16667"/>
            </a:avLst>
          </a:prstGeom>
          <a:solidFill>
            <a:srgbClr val="92E9F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Есть такая буква!</a:t>
            </a:r>
          </a:p>
          <a:p>
            <a:pPr algn="ctr"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Вы зарабатываете 100 очков!</a:t>
            </a:r>
          </a:p>
        </p:txBody>
      </p:sp>
      <p:sp>
        <p:nvSpPr>
          <p:cNvPr id="5175" name="AutoShape 55"/>
          <p:cNvSpPr>
            <a:spLocks noChangeArrowheads="1"/>
          </p:cNvSpPr>
          <p:nvPr/>
        </p:nvSpPr>
        <p:spPr bwMode="auto">
          <a:xfrm>
            <a:off x="899592" y="4437112"/>
            <a:ext cx="6019800" cy="990600"/>
          </a:xfrm>
          <a:prstGeom prst="wedgeRoundRectCallout">
            <a:avLst>
              <a:gd name="adj1" fmla="val 69120"/>
              <a:gd name="adj2" fmla="val 63944"/>
              <a:gd name="adj3" fmla="val 16667"/>
            </a:avLst>
          </a:prstGeom>
          <a:solidFill>
            <a:srgbClr val="92E9F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Есть такая буква!</a:t>
            </a:r>
          </a:p>
          <a:p>
            <a:pPr algn="ctr"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Вы зарабатываете 50 очков!</a:t>
            </a:r>
          </a:p>
        </p:txBody>
      </p:sp>
      <p:sp>
        <p:nvSpPr>
          <p:cNvPr id="5176" name="AutoShape 56"/>
          <p:cNvSpPr>
            <a:spLocks noChangeArrowheads="1"/>
          </p:cNvSpPr>
          <p:nvPr/>
        </p:nvSpPr>
        <p:spPr bwMode="auto">
          <a:xfrm>
            <a:off x="755576" y="4509120"/>
            <a:ext cx="6019800" cy="990600"/>
          </a:xfrm>
          <a:prstGeom prst="wedgeRoundRectCallout">
            <a:avLst>
              <a:gd name="adj1" fmla="val 68856"/>
              <a:gd name="adj2" fmla="val 63301"/>
              <a:gd name="adj3" fmla="val 16667"/>
            </a:avLst>
          </a:prstGeom>
          <a:solidFill>
            <a:srgbClr val="92E9F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Есть такая буква!</a:t>
            </a:r>
          </a:p>
          <a:p>
            <a:pPr algn="ctr"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Вы зарабатываете 150 очков!</a:t>
            </a:r>
          </a:p>
        </p:txBody>
      </p:sp>
      <p:sp>
        <p:nvSpPr>
          <p:cNvPr id="5178" name="Rectangle 58"/>
          <p:cNvSpPr>
            <a:spLocks noChangeArrowheads="1"/>
          </p:cNvSpPr>
          <p:nvPr/>
        </p:nvSpPr>
        <p:spPr bwMode="auto">
          <a:xfrm>
            <a:off x="1835696" y="2636912"/>
            <a:ext cx="1066800" cy="12192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0" scaled="0"/>
          </a:gra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179" name="Rectangle 59"/>
          <p:cNvSpPr>
            <a:spLocks noChangeArrowheads="1"/>
          </p:cNvSpPr>
          <p:nvPr/>
        </p:nvSpPr>
        <p:spPr bwMode="auto">
          <a:xfrm>
            <a:off x="2915816" y="2636912"/>
            <a:ext cx="1066800" cy="12192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0" scaled="0"/>
          </a:gra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180" name="Rectangle 60"/>
          <p:cNvSpPr>
            <a:spLocks noChangeArrowheads="1"/>
          </p:cNvSpPr>
          <p:nvPr/>
        </p:nvSpPr>
        <p:spPr bwMode="auto">
          <a:xfrm>
            <a:off x="3995936" y="2636912"/>
            <a:ext cx="1066800" cy="12192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0" scaled="0"/>
          </a:gra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181" name="Rectangle 61"/>
          <p:cNvSpPr>
            <a:spLocks noChangeArrowheads="1"/>
          </p:cNvSpPr>
          <p:nvPr/>
        </p:nvSpPr>
        <p:spPr bwMode="auto">
          <a:xfrm>
            <a:off x="5076056" y="2636912"/>
            <a:ext cx="1066800" cy="12192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0" scaled="0"/>
          </a:gra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182" name="Rectangle 62"/>
          <p:cNvSpPr>
            <a:spLocks noChangeArrowheads="1"/>
          </p:cNvSpPr>
          <p:nvPr/>
        </p:nvSpPr>
        <p:spPr bwMode="auto">
          <a:xfrm>
            <a:off x="6156176" y="2636912"/>
            <a:ext cx="1066800" cy="12192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0" scaled="0"/>
          </a:gra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183" name="Rectangle 63"/>
          <p:cNvSpPr>
            <a:spLocks noChangeArrowheads="1"/>
          </p:cNvSpPr>
          <p:nvPr/>
        </p:nvSpPr>
        <p:spPr bwMode="auto">
          <a:xfrm>
            <a:off x="7236296" y="2636912"/>
            <a:ext cx="1066800" cy="12192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0" scaled="0"/>
          </a:gra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185" name="AutoShape 65"/>
          <p:cNvSpPr>
            <a:spLocks noChangeArrowheads="1"/>
          </p:cNvSpPr>
          <p:nvPr/>
        </p:nvSpPr>
        <p:spPr bwMode="auto">
          <a:xfrm>
            <a:off x="8534400" y="2971800"/>
            <a:ext cx="381000" cy="3810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321" name="AutoShape 6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3124200"/>
            <a:ext cx="533400" cy="304800"/>
          </a:xfrm>
          <a:prstGeom prst="actionButtonBeginning">
            <a:avLst/>
          </a:prstGeom>
          <a:solidFill>
            <a:schemeClr val="accent1"/>
          </a:solidFill>
          <a:ln w="31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22" name="AutoShape 69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8534400" y="3581400"/>
            <a:ext cx="381000" cy="3048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" name="AutoShape 5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948264" y="5805264"/>
            <a:ext cx="1944216" cy="7620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algn="ctr"/>
            <a:r>
              <a:rPr lang="ru-RU" sz="3600" b="1" i="1" dirty="0" smtClean="0">
                <a:latin typeface="Arial Black" pitchFamily="34" charset="0"/>
              </a:rPr>
              <a:t>финал</a:t>
            </a:r>
            <a:endParaRPr lang="ru-RU" sz="3600" b="1" i="1" dirty="0">
              <a:latin typeface="Arial Black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512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000" fill="hold"/>
                                        <p:tgtEl>
                                          <p:spTgt spid="512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30" dur="3000"/>
                                        <p:tgtEl>
                                          <p:spTgt spid="5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5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4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5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000" fill="hold"/>
                                        <p:tgtEl>
                                          <p:spTgt spid="512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0"/>
                                        <p:tgtEl>
                                          <p:spTgt spid="5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51" dur="3000"/>
                                        <p:tgtEl>
                                          <p:spTgt spid="5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2000" fill="hold"/>
                                        <p:tgtEl>
                                          <p:spTgt spid="512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0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5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2000" fill="hold"/>
                                        <p:tgtEl>
                                          <p:spTgt spid="512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0" presetClass="exit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5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2000" fill="hold"/>
                                        <p:tgtEl>
                                          <p:spTgt spid="512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87" dur="3000"/>
                                        <p:tgtEl>
                                          <p:spTgt spid="5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0"/>
                            </p:stCondLst>
                            <p:childTnLst>
                              <p:par>
                                <p:cTn id="90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3000"/>
                                        <p:tgtEl>
                                          <p:spTgt spid="5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9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5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2000" fill="hold"/>
                                        <p:tgtEl>
                                          <p:spTgt spid="513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0" presetClass="exit" presetSubtype="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1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5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" dur="2000" fill="hold"/>
                                        <p:tgtEl>
                                          <p:spTgt spid="513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18" presetID="10" presetClass="exit" presetSubtype="0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2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5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" dur="2000" fill="hold"/>
                                        <p:tgtEl>
                                          <p:spTgt spid="513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10" presetClass="exit" presetSubtype="0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3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5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7" dur="2000" fill="hold"/>
                                        <p:tgtEl>
                                          <p:spTgt spid="513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000"/>
                            </p:stCondLst>
                            <p:childTnLst>
                              <p:par>
                                <p:cTn id="142" presetID="10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0"/>
                                        <p:tgtEl>
                                          <p:spTgt spid="5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7000"/>
                            </p:stCondLst>
                            <p:childTnLst>
                              <p:par>
                                <p:cTn id="146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47" dur="30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4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5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3" dur="2000" fill="hold"/>
                                        <p:tgtEl>
                                          <p:spTgt spid="513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000"/>
                            </p:stCondLst>
                            <p:childTnLst>
                              <p:par>
                                <p:cTn id="158" presetID="10" presetClass="exit" presetSubtype="0" fill="hold" grpId="1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3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5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5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5" dur="2000" fill="hold"/>
                                        <p:tgtEl>
                                          <p:spTgt spid="513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000"/>
                            </p:stCondLst>
                            <p:childTnLst>
                              <p:par>
                                <p:cTn id="170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71" dur="30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000"/>
                            </p:stCondLst>
                            <p:childTnLst>
                              <p:par>
                                <p:cTn id="174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75" dur="3000"/>
                                        <p:tgtEl>
                                          <p:spTgt spid="5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8000"/>
                            </p:stCondLst>
                            <p:childTnLst>
                              <p:par>
                                <p:cTn id="17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2000"/>
                                        <p:tgtEl>
                                          <p:spTgt spid="5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6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5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5" dur="2000" fill="hold"/>
                                        <p:tgtEl>
                                          <p:spTgt spid="513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grpId="2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2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000"/>
                            </p:stCondLst>
                            <p:childTnLst>
                              <p:par>
                                <p:cTn id="190" presetID="10" presetClass="exit" presetSubtype="0" fill="hold" grpId="2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7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5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7" dur="2000" fill="hold"/>
                                        <p:tgtEl>
                                          <p:spTgt spid="51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grpId="5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000"/>
                            </p:stCondLst>
                            <p:childTnLst>
                              <p:par>
                                <p:cTn id="201" presetID="10" presetClass="exit" presetSubtype="0" fill="hold" grpId="5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2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8"/>
                  </p:tgtEl>
                </p:cond>
              </p:nextCondLst>
            </p:seq>
            <p:seq concurrent="1" nextAc="seek">
              <p:cTn id="204" restart="whenNotActive" fill="hold" evtFilter="cancelBubble" nodeType="interactiveSeq">
                <p:stCondLst>
                  <p:cond evt="onClick" delay="0">
                    <p:tgtEl>
                      <p:spTgt spid="5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" fill="hold">
                      <p:stCondLst>
                        <p:cond delay="0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8" dur="2000" fill="hold"/>
                                        <p:tgtEl>
                                          <p:spTgt spid="513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grpId="2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2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000"/>
                            </p:stCondLst>
                            <p:childTnLst>
                              <p:par>
                                <p:cTn id="213" presetID="10" presetClass="exit" presetSubtype="0" fill="hold" grpId="2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9"/>
                  </p:tgtEl>
                </p:cond>
              </p:nextCondLst>
            </p:seq>
            <p:seq concurrent="1" nextAc="seek">
              <p:cTn id="216" restart="whenNotActive" fill="hold" evtFilter="cancelBubble" nodeType="interactiveSeq">
                <p:stCondLst>
                  <p:cond evt="onClick" delay="0">
                    <p:tgtEl>
                      <p:spTgt spid="5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7" fill="hold">
                      <p:stCondLst>
                        <p:cond delay="0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0" dur="2000" fill="hold"/>
                                        <p:tgtEl>
                                          <p:spTgt spid="514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grpId="2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2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25" presetID="10" presetClass="exit" presetSubtype="0" fill="hold" grpId="2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0"/>
                  </p:tgtEl>
                </p:cond>
              </p:nextCondLst>
            </p:seq>
            <p:seq concurrent="1" nextAc="seek">
              <p:cTn id="228" restart="whenNotActive" fill="hold" evtFilter="cancelBubble" nodeType="interactiveSeq">
                <p:stCondLst>
                  <p:cond evt="onClick" delay="0">
                    <p:tgtEl>
                      <p:spTgt spid="5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9" fill="hold">
                      <p:stCondLst>
                        <p:cond delay="0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2" dur="2000" fill="hold"/>
                                        <p:tgtEl>
                                          <p:spTgt spid="514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grpId="2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2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000"/>
                            </p:stCondLst>
                            <p:childTnLst>
                              <p:par>
                                <p:cTn id="237" presetID="10" presetClass="exit" presetSubtype="0" fill="hold" grpId="2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1"/>
                  </p:tgtEl>
                </p:cond>
              </p:nextCondLst>
            </p:seq>
            <p:seq concurrent="1" nextAc="seek">
              <p:cTn id="240" restart="whenNotActive" fill="hold" evtFilter="cancelBubble" nodeType="interactiveSeq">
                <p:stCondLst>
                  <p:cond evt="onClick" delay="0">
                    <p:tgtEl>
                      <p:spTgt spid="5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1" fill="hold">
                      <p:stCondLst>
                        <p:cond delay="0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4" dur="2000" fill="hold"/>
                                        <p:tgtEl>
                                          <p:spTgt spid="514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2000"/>
                                        <p:tgtEl>
                                          <p:spTgt spid="5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2000"/>
                            </p:stCondLst>
                            <p:childTnLst>
                              <p:par>
                                <p:cTn id="249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250" dur="3000"/>
                                        <p:tgtEl>
                                          <p:spTgt spid="5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5000"/>
                            </p:stCondLst>
                            <p:childTnLst>
                              <p:par>
                                <p:cTn id="25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0"/>
                                        <p:tgtEl>
                                          <p:spTgt spid="5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2"/>
                  </p:tgtEl>
                </p:cond>
              </p:nextCondLst>
            </p:seq>
            <p:seq concurrent="1" nextAc="seek">
              <p:cTn id="256" restart="whenNotActive" fill="hold" evtFilter="cancelBubble" nodeType="interactiveSeq">
                <p:stCondLst>
                  <p:cond evt="onClick" delay="0">
                    <p:tgtEl>
                      <p:spTgt spid="5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7" fill="hold">
                      <p:stCondLst>
                        <p:cond delay="0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0" dur="2000" fill="hold"/>
                                        <p:tgtEl>
                                          <p:spTgt spid="514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1" presetID="10" presetClass="entr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2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2000"/>
                            </p:stCondLst>
                            <p:childTnLst>
                              <p:par>
                                <p:cTn id="265" presetID="10" presetClass="exit" presetSubtype="0" fill="hold" grpId="1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5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3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5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2" dur="2000" fill="hold"/>
                                        <p:tgtEl>
                                          <p:spTgt spid="514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3" presetID="10" presetClass="entr" presetSubtype="0" fill="hold" grpId="2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2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7" presetID="10" presetClass="exit" presetSubtype="0" fill="hold" grpId="2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4"/>
                  </p:tgtEl>
                </p:cond>
              </p:nextCondLst>
            </p:seq>
            <p:seq concurrent="1" nextAc="seek">
              <p:cTn id="280" restart="whenNotActive" fill="hold" evtFilter="cancelBubble" nodeType="interactiveSeq">
                <p:stCondLst>
                  <p:cond evt="onClick" delay="0">
                    <p:tgtEl>
                      <p:spTgt spid="5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1" fill="hold">
                      <p:stCondLst>
                        <p:cond delay="0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4" dur="2000" fill="hold"/>
                                        <p:tgtEl>
                                          <p:spTgt spid="514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5" presetID="10" presetClass="entr" presetSubtype="0" fill="hold" grpId="3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2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2000"/>
                            </p:stCondLst>
                            <p:childTnLst>
                              <p:par>
                                <p:cTn id="289" presetID="10" presetClass="exit" presetSubtype="0" fill="hold" grpId="3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5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5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5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6" dur="2000" fill="hold"/>
                                        <p:tgtEl>
                                          <p:spTgt spid="51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7" presetID="10" presetClass="entr" presetSubtype="0" fill="hold" grpId="3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2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2000"/>
                            </p:stCondLst>
                            <p:childTnLst>
                              <p:par>
                                <p:cTn id="301" presetID="10" presetClass="exit" presetSubtype="0" fill="hold" grpId="3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5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6"/>
                  </p:tgtEl>
                </p:cond>
              </p:nextCondLst>
            </p:seq>
            <p:seq concurrent="1" nextAc="seek">
              <p:cTn id="304" restart="whenNotActive" fill="hold" evtFilter="cancelBubble" nodeType="interactiveSeq">
                <p:stCondLst>
                  <p:cond evt="onClick" delay="0">
                    <p:tgtEl>
                      <p:spTgt spid="5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5" fill="hold">
                      <p:stCondLst>
                        <p:cond delay="0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8" dur="2000" fill="hold"/>
                                        <p:tgtEl>
                                          <p:spTgt spid="514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09" presetID="10" presetClass="entr" presetSubtype="0" fill="hold" grpId="3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2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2000"/>
                            </p:stCondLst>
                            <p:childTnLst>
                              <p:par>
                                <p:cTn id="313" presetID="10" presetClass="exit" presetSubtype="0" fill="hold" grpId="3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5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7"/>
                  </p:tgtEl>
                </p:cond>
              </p:nextCondLst>
            </p:seq>
            <p:seq concurrent="1" nextAc="seek">
              <p:cTn id="316" restart="whenNotActive" fill="hold" evtFilter="cancelBubble" nodeType="interactiveSeq">
                <p:stCondLst>
                  <p:cond evt="onClick" delay="0">
                    <p:tgtEl>
                      <p:spTgt spid="5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7" fill="hold">
                      <p:stCondLst>
                        <p:cond delay="0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0" dur="2000" fill="hold"/>
                                        <p:tgtEl>
                                          <p:spTgt spid="514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21" presetID="10" presetClass="entr" presetSubtype="0" fill="hold" grpId="3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2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2000"/>
                            </p:stCondLst>
                            <p:childTnLst>
                              <p:par>
                                <p:cTn id="325" presetID="10" presetClass="exit" presetSubtype="0" fill="hold" grpId="3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5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8"/>
                  </p:tgtEl>
                </p:cond>
              </p:nextCondLst>
            </p:seq>
            <p:seq concurrent="1" nextAc="seek">
              <p:cTn id="328" restart="whenNotActive" fill="hold" evtFilter="cancelBubble" nodeType="interactiveSeq">
                <p:stCondLst>
                  <p:cond evt="onClick" delay="0">
                    <p:tgtEl>
                      <p:spTgt spid="5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9" fill="hold">
                      <p:stCondLst>
                        <p:cond delay="0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2" dur="2000" fill="hold"/>
                                        <p:tgtEl>
                                          <p:spTgt spid="51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3" presetID="10" presetClass="entr" presetSubtype="0" fill="hold" grpId="3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5" dur="2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37" presetID="10" presetClass="exit" presetSubtype="0" fill="hold" grpId="3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8" dur="5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50"/>
                  </p:tgtEl>
                </p:cond>
              </p:nextCondLst>
            </p:seq>
            <p:seq concurrent="1" nextAc="seek">
              <p:cTn id="340" restart="whenNotActive" fill="hold" evtFilter="cancelBubble" nodeType="interactiveSeq">
                <p:stCondLst>
                  <p:cond evt="onClick" delay="0">
                    <p:tgtEl>
                      <p:spTgt spid="5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1" fill="hold">
                      <p:stCondLst>
                        <p:cond delay="0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4" dur="2000" fill="hold"/>
                                        <p:tgtEl>
                                          <p:spTgt spid="515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45" presetID="10" presetClass="entr" presetSubtype="0" fill="hold" grpId="4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7" dur="2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2000"/>
                            </p:stCondLst>
                            <p:childTnLst>
                              <p:par>
                                <p:cTn id="349" presetID="10" presetClass="exit" presetSubtype="0" fill="hold" grpId="4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0" dur="5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51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5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6" dur="2000" fill="hold"/>
                                        <p:tgtEl>
                                          <p:spTgt spid="515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7" presetID="10" presetClass="entr" presetSubtype="0" fill="hold" grpId="4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9" dur="2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2000"/>
                            </p:stCondLst>
                            <p:childTnLst>
                              <p:par>
                                <p:cTn id="361" presetID="10" presetClass="exit" presetSubtype="0" fill="hold" grpId="4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2" dur="5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52"/>
                  </p:tgtEl>
                </p:cond>
              </p:nextCondLst>
            </p:seq>
            <p:seq concurrent="1" nextAc="seek">
              <p:cTn id="364" restart="whenNotActive" fill="hold" evtFilter="cancelBubble" nodeType="interactiveSeq">
                <p:stCondLst>
                  <p:cond evt="onClick" delay="0">
                    <p:tgtEl>
                      <p:spTgt spid="5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5" fill="hold">
                      <p:stCondLst>
                        <p:cond delay="0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8" dur="2000" fill="hold"/>
                                        <p:tgtEl>
                                          <p:spTgt spid="515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9" presetID="10" presetClass="entr" presetSubtype="0" fill="hold" grpId="4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1" dur="2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>
                            <p:stCondLst>
                              <p:cond delay="2000"/>
                            </p:stCondLst>
                            <p:childTnLst>
                              <p:par>
                                <p:cTn id="373" presetID="10" presetClass="exit" presetSubtype="0" fill="hold" grpId="4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4" dur="5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53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5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0" dur="2000" fill="hold"/>
                                        <p:tgtEl>
                                          <p:spTgt spid="515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1" presetID="10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3" dur="2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2000"/>
                            </p:stCondLst>
                            <p:childTnLst>
                              <p:par>
                                <p:cTn id="385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6" dur="5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54"/>
                  </p:tgtEl>
                </p:cond>
              </p:nextCondLst>
            </p:seq>
            <p:seq concurrent="1" nextAc="seek">
              <p:cTn id="388" restart="whenNotActive" fill="hold" evtFilter="cancelBubble" nodeType="interactiveSeq">
                <p:stCondLst>
                  <p:cond evt="onClick" delay="0">
                    <p:tgtEl>
                      <p:spTgt spid="5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9" fill="hold">
                      <p:stCondLst>
                        <p:cond delay="0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2" dur="2000" fill="hold"/>
                                        <p:tgtEl>
                                          <p:spTgt spid="515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3" presetID="10" presetClass="entr" presetSubtype="0" fill="hold" grpId="4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5" dur="2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6" fill="hold">
                            <p:stCondLst>
                              <p:cond delay="2000"/>
                            </p:stCondLst>
                            <p:childTnLst>
                              <p:par>
                                <p:cTn id="397" presetID="10" presetClass="exit" presetSubtype="0" fill="hold" grpId="4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8" dur="5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55"/>
                  </p:tgtEl>
                </p:cond>
              </p:nextCondLst>
            </p:seq>
            <p:seq concurrent="1" nextAc="seek">
              <p:cTn id="400" restart="whenNotActive" fill="hold" evtFilter="cancelBubble" nodeType="interactiveSeq">
                <p:stCondLst>
                  <p:cond evt="onClick" delay="0">
                    <p:tgtEl>
                      <p:spTgt spid="5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1" fill="hold">
                      <p:stCondLst>
                        <p:cond delay="0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4" dur="2000" fill="hold"/>
                                        <p:tgtEl>
                                          <p:spTgt spid="515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05" presetID="1" presetClass="entr" presetSubtype="0" fill="hold" grpId="5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7" fill="hold">
                            <p:stCondLst>
                              <p:cond delay="2000"/>
                            </p:stCondLst>
                            <p:childTnLst>
                              <p:par>
                                <p:cTn id="408" presetID="10" presetClass="exit" presetSubtype="0" fill="hold" grpId="5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9" dur="2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58"/>
                  </p:tgtEl>
                </p:cond>
              </p:nextCondLst>
            </p:seq>
            <p:seq concurrent="1" nextAc="seek">
              <p:cTn id="411" restart="whenNotActive" fill="hold" evtFilter="cancelBubble" nodeType="interactiveSeq">
                <p:stCondLst>
                  <p:cond evt="onClick" delay="0">
                    <p:tgtEl>
                      <p:spTgt spid="5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2" fill="hold">
                      <p:stCondLst>
                        <p:cond delay="0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5" dur="2000" fill="hold"/>
                                        <p:tgtEl>
                                          <p:spTgt spid="515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6" presetID="10" presetClass="entr" presetSubtype="0" fill="hold" grpId="4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2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9" fill="hold">
                            <p:stCondLst>
                              <p:cond delay="2000"/>
                            </p:stCondLst>
                            <p:childTnLst>
                              <p:par>
                                <p:cTn id="420" presetID="10" presetClass="exit" presetSubtype="0" fill="hold" grpId="4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1" dur="5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59"/>
                  </p:tgtEl>
                </p:cond>
              </p:nextCondLst>
            </p:seq>
            <p:seq concurrent="1" nextAc="seek">
              <p:cTn id="423" restart="whenNotActive" fill="hold" evtFilter="cancelBubble" nodeType="interactiveSeq">
                <p:stCondLst>
                  <p:cond evt="onClick" delay="0">
                    <p:tgtEl>
                      <p:spTgt spid="5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4" fill="hold">
                      <p:stCondLst>
                        <p:cond delay="0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7" dur="2000" fill="hold"/>
                                        <p:tgtEl>
                                          <p:spTgt spid="51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8" presetID="1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429" dur="500"/>
                                        <p:tgtEl>
                                          <p:spTgt spid="5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432" dur="5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435" dur="500"/>
                                        <p:tgtEl>
                                          <p:spTgt spid="5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438" dur="500"/>
                                        <p:tgtEl>
                                          <p:spTgt spid="5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441" dur="500"/>
                                        <p:tgtEl>
                                          <p:spTgt spid="5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444" dur="500"/>
                                        <p:tgtEl>
                                          <p:spTgt spid="5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447" dur="5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85"/>
                  </p:tgtEl>
                </p:cond>
              </p:nextCondLst>
            </p:seq>
          </p:childTnLst>
        </p:cTn>
      </p:par>
    </p:tnLst>
    <p:bldLst>
      <p:bldP spid="5124" grpId="0"/>
      <p:bldP spid="5125" grpId="0"/>
      <p:bldP spid="5126" grpId="0"/>
      <p:bldP spid="5127" grpId="0"/>
      <p:bldP spid="5128" grpId="0"/>
      <p:bldP spid="5129" grpId="0"/>
      <p:bldP spid="5131" grpId="0"/>
      <p:bldP spid="5132" grpId="0"/>
      <p:bldP spid="5133" grpId="0"/>
      <p:bldP spid="5134" grpId="0"/>
      <p:bldP spid="5135" grpId="0"/>
      <p:bldP spid="5136" grpId="0"/>
      <p:bldP spid="5137" grpId="0"/>
      <p:bldP spid="5138" grpId="0"/>
      <p:bldP spid="5139" grpId="0"/>
      <p:bldP spid="5140" grpId="0"/>
      <p:bldP spid="5141" grpId="0"/>
      <p:bldP spid="5142" grpId="0"/>
      <p:bldP spid="5143" grpId="0"/>
      <p:bldP spid="5144" grpId="0"/>
      <p:bldP spid="5145" grpId="0"/>
      <p:bldP spid="5146" grpId="0"/>
      <p:bldP spid="5147" grpId="0"/>
      <p:bldP spid="5148" grpId="0"/>
      <p:bldP spid="5150" grpId="0"/>
      <p:bldP spid="5151" grpId="0"/>
      <p:bldP spid="5152" grpId="0"/>
      <p:bldP spid="5153" grpId="0"/>
      <p:bldP spid="5154" grpId="0"/>
      <p:bldP spid="5155" grpId="0"/>
      <p:bldP spid="5158" grpId="0"/>
      <p:bldP spid="5159" grpId="0"/>
      <p:bldP spid="5160" grpId="0" animBg="1"/>
      <p:bldP spid="5171" grpId="0" animBg="1"/>
      <p:bldP spid="5171" grpId="1" animBg="1"/>
      <p:bldP spid="5173" grpId="0" animBg="1"/>
      <p:bldP spid="5173" grpId="1" animBg="1"/>
      <p:bldP spid="5173" grpId="3" animBg="1"/>
      <p:bldP spid="5173" grpId="4" animBg="1"/>
      <p:bldP spid="5173" grpId="5" animBg="1"/>
      <p:bldP spid="5173" grpId="6" animBg="1"/>
      <p:bldP spid="5173" grpId="7" animBg="1"/>
      <p:bldP spid="5173" grpId="8" animBg="1"/>
      <p:bldP spid="5173" grpId="9" animBg="1"/>
      <p:bldP spid="5173" grpId="10" animBg="1"/>
      <p:bldP spid="5173" grpId="11" animBg="1"/>
      <p:bldP spid="5173" grpId="12" animBg="1"/>
      <p:bldP spid="5173" grpId="13" animBg="1"/>
      <p:bldP spid="5173" grpId="14" animBg="1"/>
      <p:bldP spid="5173" grpId="15" animBg="1"/>
      <p:bldP spid="5173" grpId="16" animBg="1"/>
      <p:bldP spid="5173" grpId="17" animBg="1"/>
      <p:bldP spid="5173" grpId="18" animBg="1"/>
      <p:bldP spid="5173" grpId="19" animBg="1"/>
      <p:bldP spid="5173" grpId="20" animBg="1"/>
      <p:bldP spid="5173" grpId="21" animBg="1"/>
      <p:bldP spid="5173" grpId="22" animBg="1"/>
      <p:bldP spid="5173" grpId="23" animBg="1"/>
      <p:bldP spid="5173" grpId="24" animBg="1"/>
      <p:bldP spid="5173" grpId="25" animBg="1"/>
      <p:bldP spid="5173" grpId="26" animBg="1"/>
      <p:bldP spid="5173" grpId="27" animBg="1"/>
      <p:bldP spid="5173" grpId="28" animBg="1"/>
      <p:bldP spid="5173" grpId="29" animBg="1"/>
      <p:bldP spid="5173" grpId="30" animBg="1"/>
      <p:bldP spid="5173" grpId="31" animBg="1"/>
      <p:bldP spid="5173" grpId="32" animBg="1"/>
      <p:bldP spid="5173" grpId="33" animBg="1"/>
      <p:bldP spid="5173" grpId="34" animBg="1"/>
      <p:bldP spid="5173" grpId="35" animBg="1"/>
      <p:bldP spid="5173" grpId="36" animBg="1"/>
      <p:bldP spid="5173" grpId="37" animBg="1"/>
      <p:bldP spid="5173" grpId="38" animBg="1"/>
      <p:bldP spid="5173" grpId="39" animBg="1"/>
      <p:bldP spid="5173" grpId="40" animBg="1"/>
      <p:bldP spid="5173" grpId="41" animBg="1"/>
      <p:bldP spid="5173" grpId="42" animBg="1"/>
      <p:bldP spid="5173" grpId="43" animBg="1"/>
      <p:bldP spid="5173" grpId="44" animBg="1"/>
      <p:bldP spid="5173" grpId="45" animBg="1"/>
      <p:bldP spid="5173" grpId="46" animBg="1"/>
      <p:bldP spid="5173" grpId="47" animBg="1"/>
      <p:bldP spid="5173" grpId="48" animBg="1"/>
      <p:bldP spid="5173" grpId="49" animBg="1"/>
      <p:bldP spid="5173" grpId="50" animBg="1"/>
      <p:bldP spid="5173" grpId="51" animBg="1"/>
      <p:bldP spid="5173" grpId="52" animBg="1"/>
      <p:bldP spid="5173" grpId="53" animBg="1"/>
      <p:bldP spid="5174" grpId="0" animBg="1"/>
      <p:bldP spid="5174" grpId="1" animBg="1"/>
      <p:bldP spid="5174" grpId="2" animBg="1"/>
      <p:bldP spid="5174" grpId="3" animBg="1"/>
      <p:bldP spid="5175" grpId="0" animBg="1"/>
      <p:bldP spid="5175" grpId="1" animBg="1"/>
      <p:bldP spid="5175" grpId="2" animBg="1"/>
      <p:bldP spid="5175" grpId="4" animBg="1"/>
      <p:bldP spid="5175" grpId="5" animBg="1"/>
      <p:bldP spid="5176" grpId="0" animBg="1"/>
      <p:bldP spid="5176" grpId="1" animBg="1"/>
      <p:bldP spid="5178" grpId="0" animBg="1"/>
      <p:bldP spid="5178" grpId="1" animBg="1"/>
      <p:bldP spid="5179" grpId="0" animBg="1"/>
      <p:bldP spid="5179" grpId="1" animBg="1"/>
      <p:bldP spid="5180" grpId="0" animBg="1"/>
      <p:bldP spid="5180" grpId="1" animBg="1"/>
      <p:bldP spid="5181" grpId="0" animBg="1"/>
      <p:bldP spid="5181" grpId="1" animBg="1"/>
      <p:bldP spid="5182" grpId="0" animBg="1"/>
      <p:bldP spid="5182" grpId="1" animBg="1"/>
      <p:bldP spid="5183" grpId="0" animBg="1"/>
      <p:bldP spid="5183" grpId="1" animBg="1"/>
      <p:bldP spid="518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alphaModFix amt="6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19"/>
          <p:cNvSpPr>
            <a:spLocks noChangeArrowheads="1" noChangeShapeType="1" noTextEdit="1"/>
          </p:cNvSpPr>
          <p:nvPr/>
        </p:nvSpPr>
        <p:spPr bwMode="auto">
          <a:xfrm rot="1303087">
            <a:off x="53099" y="2036599"/>
            <a:ext cx="8556001" cy="2689136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Impact"/>
              </a:rPr>
              <a:t>Молодцы!</a:t>
            </a:r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alphaModFix amt="6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590800" y="762000"/>
            <a:ext cx="3581400" cy="7620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algn="ctr"/>
            <a:r>
              <a:rPr lang="ru-RU" sz="3600" b="1" i="1" dirty="0">
                <a:latin typeface="Arial Black" pitchFamily="34" charset="0"/>
              </a:rPr>
              <a:t>1 тур</a:t>
            </a:r>
          </a:p>
        </p:txBody>
      </p:sp>
      <p:sp>
        <p:nvSpPr>
          <p:cNvPr id="3075" name="AutoShap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590800" y="2209800"/>
            <a:ext cx="3581400" cy="7620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algn="ctr"/>
            <a:r>
              <a:rPr lang="ru-RU" sz="3600" b="1" i="1">
                <a:latin typeface="Arial Black" pitchFamily="34" charset="0"/>
              </a:rPr>
              <a:t>2 тур</a:t>
            </a:r>
          </a:p>
        </p:txBody>
      </p:sp>
      <p:sp>
        <p:nvSpPr>
          <p:cNvPr id="3076" name="AutoShape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590800" y="3733800"/>
            <a:ext cx="3581400" cy="7620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algn="ctr"/>
            <a:r>
              <a:rPr lang="ru-RU" sz="3600" b="1" i="1">
                <a:latin typeface="Arial Black" pitchFamily="34" charset="0"/>
              </a:rPr>
              <a:t>3 тур</a:t>
            </a:r>
          </a:p>
        </p:txBody>
      </p:sp>
      <p:sp>
        <p:nvSpPr>
          <p:cNvPr id="3077" name="AutoShape 8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590800" y="5410200"/>
            <a:ext cx="3581400" cy="7620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algn="ctr"/>
            <a:r>
              <a:rPr lang="ru-RU" sz="3600" b="1" i="1">
                <a:latin typeface="Arial Black" pitchFamily="34" charset="0"/>
              </a:rPr>
              <a:t>Финал</a:t>
            </a:r>
          </a:p>
        </p:txBody>
      </p:sp>
      <p:sp>
        <p:nvSpPr>
          <p:cNvPr id="3079" name="AutoShape 10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667000" y="228600"/>
            <a:ext cx="3429000" cy="38100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algn="ctr"/>
            <a:r>
              <a:rPr lang="ru-RU" sz="2000" b="1" i="1" dirty="0"/>
              <a:t>1 отборочный тур</a:t>
            </a:r>
          </a:p>
        </p:txBody>
      </p:sp>
      <p:sp>
        <p:nvSpPr>
          <p:cNvPr id="3080" name="AutoShape 1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667000" y="1676400"/>
            <a:ext cx="3429000" cy="38100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algn="ctr"/>
            <a:r>
              <a:rPr lang="ru-RU" sz="2000" b="1" i="1" dirty="0"/>
              <a:t>2 отборочный тур</a:t>
            </a:r>
          </a:p>
        </p:txBody>
      </p:sp>
      <p:sp>
        <p:nvSpPr>
          <p:cNvPr id="3081" name="AutoShape 12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2667000" y="3124200"/>
            <a:ext cx="3429000" cy="38100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algn="ctr"/>
            <a:r>
              <a:rPr lang="ru-RU" sz="2000" b="1" i="1" dirty="0"/>
              <a:t>3 отборочный тур</a:t>
            </a:r>
          </a:p>
        </p:txBody>
      </p:sp>
      <p:sp>
        <p:nvSpPr>
          <p:cNvPr id="3082" name="AutoShape 13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2667000" y="4724400"/>
            <a:ext cx="3429000" cy="38100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algn="ctr"/>
            <a:r>
              <a:rPr lang="ru-RU" sz="2000" b="1" i="1" dirty="0"/>
              <a:t>Игра со зрителями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 cstate="print">
            <a:alphaModFix amt="3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807896" cy="1219200"/>
          </a:xfrm>
        </p:spPr>
        <p:txBody>
          <a:bodyPr/>
          <a:lstStyle/>
          <a:p>
            <a:pPr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Средний вагон поезда – пятый. Сколько всего вагонов в составе поезда?</a:t>
            </a:r>
          </a:p>
        </p:txBody>
      </p:sp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>
            <a:off x="6948264" y="2060848"/>
            <a:ext cx="1055712" cy="49641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9</a:t>
            </a:r>
            <a:endParaRPr lang="ru-RU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79512" y="2780928"/>
            <a:ext cx="8784976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ru-RU" sz="32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Среди чисел 38, 45, 69 и 78  необходимо выбрать число, у которого разность цифр максимальна.</a:t>
            </a:r>
            <a:endParaRPr lang="ru-RU" sz="3200" b="1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367" name="WordArt 7"/>
          <p:cNvSpPr>
            <a:spLocks noChangeArrowheads="1" noChangeShapeType="1" noTextEdit="1"/>
          </p:cNvSpPr>
          <p:nvPr/>
        </p:nvSpPr>
        <p:spPr bwMode="auto">
          <a:xfrm>
            <a:off x="5486400" y="4191000"/>
            <a:ext cx="160588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38</a:t>
            </a:r>
            <a:endParaRPr lang="ru-RU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381000" y="4876800"/>
            <a:ext cx="8458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ru-RU" sz="32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Продолжите ряд: 5, 8, 14, 23, …</a:t>
            </a:r>
            <a:endParaRPr lang="ru-RU" sz="3200" b="1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369" name="WordArt 9"/>
          <p:cNvSpPr>
            <a:spLocks noChangeArrowheads="1" noChangeShapeType="1" noTextEdit="1"/>
          </p:cNvSpPr>
          <p:nvPr/>
        </p:nvSpPr>
        <p:spPr bwMode="auto">
          <a:xfrm>
            <a:off x="6876256" y="5589240"/>
            <a:ext cx="1219200" cy="6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35</a:t>
            </a:r>
            <a:endParaRPr lang="ru-RU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105" name="AutoShape 1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228600"/>
            <a:ext cx="533400" cy="304800"/>
          </a:xfrm>
          <a:prstGeom prst="actionButtonBeginning">
            <a:avLst/>
          </a:prstGeom>
          <a:solidFill>
            <a:srgbClr val="FFCC99"/>
          </a:solidFill>
          <a:ln w="31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10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699792" y="188640"/>
            <a:ext cx="3600400" cy="576064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algn="ctr"/>
            <a:r>
              <a:rPr lang="ru-RU" sz="2000" b="1" i="1" dirty="0"/>
              <a:t>1 отборочный тур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15365" grpId="0" animBg="1"/>
      <p:bldP spid="15366" grpId="0"/>
      <p:bldP spid="15367" grpId="0" animBg="1"/>
      <p:bldP spid="15368" grpId="0"/>
      <p:bldP spid="1536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alphaModFix amt="4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286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/>
              <a:t>А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096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Б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9906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В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3716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Г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7526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Д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1336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Е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514600" y="57912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Ж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9718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З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352800" y="57912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И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3810000" y="57912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Й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42672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К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46482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Л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50292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М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54102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Н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791200" y="57912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О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62484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П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2286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Р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6096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С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9906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Т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13716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У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17526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Ф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21336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Х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2514600" y="61722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Ц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29718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Ч</a:t>
            </a: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3352800" y="61722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Ш</a:t>
            </a: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3810000" y="61722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Щ</a:t>
            </a: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42672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Ъ</a:t>
            </a: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46482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ы</a:t>
            </a:r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50292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Ь</a:t>
            </a: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54102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Э</a:t>
            </a:r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5791200" y="61722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Ю</a:t>
            </a:r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62484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Я</a:t>
            </a:r>
          </a:p>
        </p:txBody>
      </p:sp>
      <p:sp>
        <p:nvSpPr>
          <p:cNvPr id="13346" name="AutoShape 34"/>
          <p:cNvSpPr>
            <a:spLocks noChangeArrowheads="1"/>
          </p:cNvSpPr>
          <p:nvPr/>
        </p:nvSpPr>
        <p:spPr bwMode="auto">
          <a:xfrm>
            <a:off x="323528" y="4509120"/>
            <a:ext cx="6019800" cy="990600"/>
          </a:xfrm>
          <a:prstGeom prst="wedgeRoundRectCallout">
            <a:avLst>
              <a:gd name="adj1" fmla="val 72574"/>
              <a:gd name="adj2" fmla="val 70643"/>
              <a:gd name="adj3" fmla="val 16667"/>
            </a:avLst>
          </a:prstGeom>
          <a:solidFill>
            <a:srgbClr val="92E9F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Нет такой буквы!</a:t>
            </a:r>
          </a:p>
        </p:txBody>
      </p:sp>
      <p:sp>
        <p:nvSpPr>
          <p:cNvPr id="13348" name="AutoShape 36"/>
          <p:cNvSpPr>
            <a:spLocks noChangeArrowheads="1"/>
          </p:cNvSpPr>
          <p:nvPr/>
        </p:nvSpPr>
        <p:spPr bwMode="auto">
          <a:xfrm>
            <a:off x="457200" y="228600"/>
            <a:ext cx="8305800" cy="1981200"/>
          </a:xfrm>
          <a:prstGeom prst="roundRect">
            <a:avLst>
              <a:gd name="adj" fmla="val 16667"/>
            </a:avLst>
          </a:prstGeom>
          <a:solidFill>
            <a:srgbClr val="FFDDEE"/>
          </a:solidFill>
          <a:ln w="57150" cmpd="thinThick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dirty="0" smtClean="0"/>
              <a:t>Счётная доска, применявшаяся для </a:t>
            </a:r>
          </a:p>
          <a:p>
            <a:pPr algn="ctr"/>
            <a:r>
              <a:rPr lang="ru-RU" sz="2800" b="1" dirty="0" smtClean="0"/>
              <a:t>арифметических вычислений </a:t>
            </a:r>
          </a:p>
          <a:p>
            <a:pPr algn="ctr"/>
            <a:r>
              <a:rPr lang="ru-RU" sz="2800" b="1" dirty="0" smtClean="0"/>
              <a:t>Приблизительно с V века до н. э.</a:t>
            </a:r>
          </a:p>
          <a:p>
            <a:pPr algn="ctr"/>
            <a:r>
              <a:rPr lang="ru-RU" sz="2800" b="1" dirty="0" smtClean="0"/>
              <a:t> в Древней Греции, Древнем Риме.</a:t>
            </a:r>
            <a:endParaRPr lang="ru-RU" sz="2800" b="1" dirty="0"/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2438400" y="2667000"/>
            <a:ext cx="1066800" cy="11985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7200" dirty="0"/>
              <a:t>А</a:t>
            </a:r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3505200" y="2667000"/>
            <a:ext cx="1066800" cy="11985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7200" dirty="0"/>
              <a:t>Б</a:t>
            </a:r>
          </a:p>
        </p:txBody>
      </p:sp>
      <p:sp>
        <p:nvSpPr>
          <p:cNvPr id="5159" name="Text Box 40"/>
          <p:cNvSpPr txBox="1">
            <a:spLocks noChangeArrowheads="1"/>
          </p:cNvSpPr>
          <p:nvPr/>
        </p:nvSpPr>
        <p:spPr bwMode="auto">
          <a:xfrm>
            <a:off x="4572000" y="2667000"/>
            <a:ext cx="1066800" cy="11985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7200" dirty="0"/>
              <a:t>А</a:t>
            </a:r>
          </a:p>
        </p:txBody>
      </p:sp>
      <p:sp>
        <p:nvSpPr>
          <p:cNvPr id="5160" name="Text Box 41"/>
          <p:cNvSpPr txBox="1">
            <a:spLocks noChangeArrowheads="1"/>
          </p:cNvSpPr>
          <p:nvPr/>
        </p:nvSpPr>
        <p:spPr bwMode="auto">
          <a:xfrm>
            <a:off x="5638800" y="2667000"/>
            <a:ext cx="1066800" cy="11985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7200" dirty="0" smtClean="0"/>
              <a:t>К</a:t>
            </a:r>
            <a:endParaRPr lang="ru-RU" sz="7200" dirty="0"/>
          </a:p>
        </p:txBody>
      </p:sp>
      <p:sp>
        <p:nvSpPr>
          <p:cNvPr id="13356" name="Rectangle 44"/>
          <p:cNvSpPr>
            <a:spLocks noChangeArrowheads="1"/>
          </p:cNvSpPr>
          <p:nvPr/>
        </p:nvSpPr>
        <p:spPr bwMode="auto">
          <a:xfrm>
            <a:off x="2411760" y="2636912"/>
            <a:ext cx="1066800" cy="1219200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0" scaled="0"/>
            <a:tileRect/>
          </a:gra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3357" name="Rectangle 45"/>
          <p:cNvSpPr>
            <a:spLocks noChangeArrowheads="1"/>
          </p:cNvSpPr>
          <p:nvPr/>
        </p:nvSpPr>
        <p:spPr bwMode="auto">
          <a:xfrm>
            <a:off x="4572000" y="2636912"/>
            <a:ext cx="1066800" cy="12192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0" scaled="0"/>
          </a:gra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3360" name="Rectangle 48"/>
          <p:cNvSpPr>
            <a:spLocks noChangeArrowheads="1"/>
          </p:cNvSpPr>
          <p:nvPr/>
        </p:nvSpPr>
        <p:spPr bwMode="auto">
          <a:xfrm>
            <a:off x="3491880" y="2636912"/>
            <a:ext cx="1066800" cy="12192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0" scaled="0"/>
          </a:gra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3361" name="Rectangle 49"/>
          <p:cNvSpPr>
            <a:spLocks noChangeArrowheads="1"/>
          </p:cNvSpPr>
          <p:nvPr/>
        </p:nvSpPr>
        <p:spPr bwMode="auto">
          <a:xfrm>
            <a:off x="5652120" y="2636912"/>
            <a:ext cx="1066800" cy="12192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0" scaled="0"/>
          </a:gra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3362" name="AutoShape 50"/>
          <p:cNvSpPr>
            <a:spLocks noChangeArrowheads="1"/>
          </p:cNvSpPr>
          <p:nvPr/>
        </p:nvSpPr>
        <p:spPr bwMode="auto">
          <a:xfrm>
            <a:off x="7924800" y="3048000"/>
            <a:ext cx="381000" cy="3810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3363" name="AutoShape 51"/>
          <p:cNvSpPr>
            <a:spLocks noChangeArrowheads="1"/>
          </p:cNvSpPr>
          <p:nvPr/>
        </p:nvSpPr>
        <p:spPr bwMode="auto">
          <a:xfrm>
            <a:off x="827584" y="4653136"/>
            <a:ext cx="6019800" cy="990600"/>
          </a:xfrm>
          <a:prstGeom prst="wedgeRoundRectCallout">
            <a:avLst>
              <a:gd name="adj1" fmla="val 63997"/>
              <a:gd name="adj2" fmla="val 53860"/>
              <a:gd name="adj3" fmla="val 16667"/>
            </a:avLst>
          </a:prstGeom>
          <a:solidFill>
            <a:srgbClr val="92E9F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Есть такая буква!</a:t>
            </a:r>
          </a:p>
          <a:p>
            <a:pPr algn="ctr"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Вы зарабатываете 40 очков!</a:t>
            </a:r>
          </a:p>
        </p:txBody>
      </p:sp>
      <p:sp>
        <p:nvSpPr>
          <p:cNvPr id="13364" name="AutoShape 52"/>
          <p:cNvSpPr>
            <a:spLocks noChangeArrowheads="1"/>
          </p:cNvSpPr>
          <p:nvPr/>
        </p:nvSpPr>
        <p:spPr bwMode="auto">
          <a:xfrm>
            <a:off x="539552" y="4437112"/>
            <a:ext cx="6019800" cy="990600"/>
          </a:xfrm>
          <a:prstGeom prst="wedgeRoundRectCallout">
            <a:avLst>
              <a:gd name="adj1" fmla="val 68667"/>
              <a:gd name="adj2" fmla="val 75188"/>
              <a:gd name="adj3" fmla="val 16667"/>
            </a:avLst>
          </a:prstGeom>
          <a:solidFill>
            <a:srgbClr val="92E9F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Таких букв две!</a:t>
            </a:r>
          </a:p>
          <a:p>
            <a:pPr algn="ctr"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Вы зарабатываете 180 очков!</a:t>
            </a:r>
          </a:p>
        </p:txBody>
      </p:sp>
      <p:sp>
        <p:nvSpPr>
          <p:cNvPr id="13367" name="AutoShape 55"/>
          <p:cNvSpPr>
            <a:spLocks noChangeArrowheads="1"/>
          </p:cNvSpPr>
          <p:nvPr/>
        </p:nvSpPr>
        <p:spPr bwMode="auto">
          <a:xfrm>
            <a:off x="467544" y="4581128"/>
            <a:ext cx="6019800" cy="990600"/>
          </a:xfrm>
          <a:prstGeom prst="wedgeRoundRectCallout">
            <a:avLst>
              <a:gd name="adj1" fmla="val 68406"/>
              <a:gd name="adj2" fmla="val 61800"/>
              <a:gd name="adj3" fmla="val 16667"/>
            </a:avLst>
          </a:prstGeom>
          <a:solidFill>
            <a:srgbClr val="92E9F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Есть такая буква!</a:t>
            </a:r>
          </a:p>
          <a:p>
            <a:pPr algn="ctr"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Вы зарабатываете 100 очков!</a:t>
            </a:r>
          </a:p>
        </p:txBody>
      </p:sp>
      <p:sp>
        <p:nvSpPr>
          <p:cNvPr id="5170" name="AutoShape 5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3124200"/>
            <a:ext cx="533400" cy="304800"/>
          </a:xfrm>
          <a:prstGeom prst="actionButtonBeginning">
            <a:avLst/>
          </a:prstGeom>
          <a:solidFill>
            <a:schemeClr val="accent1"/>
          </a:solidFill>
          <a:ln w="31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" name="AutoShape 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092280" y="5733256"/>
            <a:ext cx="1656184" cy="7620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algn="ctr"/>
            <a:r>
              <a:rPr lang="ru-RU" sz="3600" b="1" i="1" dirty="0">
                <a:latin typeface="Arial Black" pitchFamily="34" charset="0"/>
              </a:rPr>
              <a:t>1 тур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3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1331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8" dur="3000"/>
                                        <p:tgtEl>
                                          <p:spTgt spid="13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0"/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33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000" fill="hold"/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34" dur="30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38" dur="3000"/>
                                        <p:tgtEl>
                                          <p:spTgt spid="13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0"/>
                                        <p:tgtEl>
                                          <p:spTgt spid="13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3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2000" fill="hold"/>
                                        <p:tgtEl>
                                          <p:spTgt spid="133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4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0" presetClass="exit" presetSubtype="0" fill="hold" grpId="4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33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2000" fill="hold"/>
                                        <p:tgtEl>
                                          <p:spTgt spid="1331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4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0" presetClass="exit" presetSubtype="0" fill="hold" grpId="4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33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2000" fill="hold"/>
                                        <p:tgtEl>
                                          <p:spTgt spid="133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4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0" presetClass="exit" presetSubtype="0" fill="hold" grpId="4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33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2000" fill="hold"/>
                                        <p:tgtEl>
                                          <p:spTgt spid="1331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4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0" presetClass="exit" presetSubtype="0" fill="hold" grpId="4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33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2000" fill="hold"/>
                                        <p:tgtEl>
                                          <p:spTgt spid="1332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4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10" presetClass="exit" presetSubtype="0" fill="hold" grpId="4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0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33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2000" fill="hold"/>
                                        <p:tgtEl>
                                          <p:spTgt spid="1332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3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10" presetClass="exit" presetSubtype="0" fill="hold" grpId="3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1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33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0" dur="2000" fill="hold"/>
                                        <p:tgtEl>
                                          <p:spTgt spid="133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2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10" presetClass="exit" presetSubtype="0" fill="hold" grpId="2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33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2" dur="2000" fill="hold"/>
                                        <p:tgtEl>
                                          <p:spTgt spid="1332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3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000"/>
                            </p:stCondLst>
                            <p:childTnLst>
                              <p:par>
                                <p:cTn id="137" presetID="10" presetClass="exit" presetSubtype="0" fill="hold" grpId="3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3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133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4" dur="2000" fill="hold"/>
                                        <p:tgtEl>
                                          <p:spTgt spid="1332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1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000"/>
                            </p:stCondLst>
                            <p:childTnLst>
                              <p:par>
                                <p:cTn id="149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50" dur="30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0"/>
                            </p:stCondLst>
                            <p:childTnLst>
                              <p:par>
                                <p:cTn id="15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0"/>
                                        <p:tgtEl>
                                          <p:spTgt spid="13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4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133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" dur="2000" fill="hold"/>
                                        <p:tgtEl>
                                          <p:spTgt spid="1332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3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000"/>
                            </p:stCondLst>
                            <p:childTnLst>
                              <p:par>
                                <p:cTn id="165" presetID="10" presetClass="exit" presetSubtype="0" fill="hold" grpId="3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5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133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2" dur="2000" fill="hold"/>
                                        <p:tgtEl>
                                          <p:spTgt spid="1332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5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7" presetID="10" presetClass="exit" presetSubtype="0" fill="hold" grpId="5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6"/>
                  </p:tgtEl>
                </p:cond>
              </p:nextCondLst>
            </p:seq>
            <p:seq concurrent="1" nextAc="seek">
              <p:cTn id="180" restart="whenNotActive" fill="hold" evtFilter="cancelBubble" nodeType="interactiveSeq">
                <p:stCondLst>
                  <p:cond evt="onClick" delay="0">
                    <p:tgtEl>
                      <p:spTgt spid="133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1" fill="hold">
                      <p:stCondLst>
                        <p:cond delay="0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4" dur="2000" fill="hold"/>
                                        <p:tgtEl>
                                          <p:spTgt spid="1332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2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000"/>
                            </p:stCondLst>
                            <p:childTnLst>
                              <p:par>
                                <p:cTn id="189" presetID="10" presetClass="exit" presetSubtype="0" fill="hold" grpId="2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7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133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6" dur="2000" fill="hold"/>
                                        <p:tgtEl>
                                          <p:spTgt spid="1332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grpId="3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2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000"/>
                            </p:stCondLst>
                            <p:childTnLst>
                              <p:par>
                                <p:cTn id="201" presetID="10" presetClass="exit" presetSubtype="0" fill="hold" grpId="3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8"/>
                  </p:tgtEl>
                </p:cond>
              </p:nextCondLst>
            </p:seq>
            <p:seq concurrent="1" nextAc="seek">
              <p:cTn id="204" restart="whenNotActive" fill="hold" evtFilter="cancelBubble" nodeType="interactiveSeq">
                <p:stCondLst>
                  <p:cond evt="onClick" delay="0">
                    <p:tgtEl>
                      <p:spTgt spid="133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" fill="hold">
                      <p:stCondLst>
                        <p:cond delay="0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8" dur="2000" fill="hold"/>
                                        <p:tgtEl>
                                          <p:spTgt spid="1332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grpId="2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2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000"/>
                            </p:stCondLst>
                            <p:childTnLst>
                              <p:par>
                                <p:cTn id="213" presetID="10" presetClass="exit" presetSubtype="0" fill="hold" grpId="2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9"/>
                  </p:tgtEl>
                </p:cond>
              </p:nextCondLst>
            </p:seq>
            <p:seq concurrent="1" nextAc="seek">
              <p:cTn id="216" restart="whenNotActive" fill="hold" evtFilter="cancelBubble" nodeType="interactiveSeq">
                <p:stCondLst>
                  <p:cond evt="onClick" delay="0">
                    <p:tgtEl>
                      <p:spTgt spid="133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7" fill="hold">
                      <p:stCondLst>
                        <p:cond delay="0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0" dur="2000" fill="hold"/>
                                        <p:tgtEl>
                                          <p:spTgt spid="1333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grpId="3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2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25" presetID="10" presetClass="exit" presetSubtype="0" fill="hold" grpId="3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0"/>
                  </p:tgtEl>
                </p:cond>
              </p:nextCondLst>
            </p:seq>
            <p:seq concurrent="1" nextAc="seek">
              <p:cTn id="228" restart="whenNotActive" fill="hold" evtFilter="cancelBubble" nodeType="interactiveSeq">
                <p:stCondLst>
                  <p:cond evt="onClick" delay="0">
                    <p:tgtEl>
                      <p:spTgt spid="133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9" fill="hold">
                      <p:stCondLst>
                        <p:cond delay="0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2" dur="2000" fill="hold"/>
                                        <p:tgtEl>
                                          <p:spTgt spid="1333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grpId="5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2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000"/>
                            </p:stCondLst>
                            <p:childTnLst>
                              <p:par>
                                <p:cTn id="237" presetID="10" presetClass="exit" presetSubtype="0" fill="hold" grpId="5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1"/>
                  </p:tgtEl>
                </p:cond>
              </p:nextCondLst>
            </p:seq>
            <p:seq concurrent="1" nextAc="seek">
              <p:cTn id="240" restart="whenNotActive" fill="hold" evtFilter="cancelBubble" nodeType="interactiveSeq">
                <p:stCondLst>
                  <p:cond evt="onClick" delay="0">
                    <p:tgtEl>
                      <p:spTgt spid="133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1" fill="hold">
                      <p:stCondLst>
                        <p:cond delay="0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4" dur="2000" fill="hold"/>
                                        <p:tgtEl>
                                          <p:spTgt spid="1333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5" presetID="10" presetClass="entr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2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2000"/>
                            </p:stCondLst>
                            <p:childTnLst>
                              <p:par>
                                <p:cTn id="249" presetID="10" presetClass="exit" presetSubtype="0" fill="hold" grpId="1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5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2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133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6" dur="2000" fill="hold"/>
                                        <p:tgtEl>
                                          <p:spTgt spid="1333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7" presetID="10" presetClass="entr" presetSubtype="0" fill="hold" grpId="2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2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2000"/>
                            </p:stCondLst>
                            <p:childTnLst>
                              <p:par>
                                <p:cTn id="261" presetID="10" presetClass="exit" presetSubtype="0" fill="hold" grpId="2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3"/>
                  </p:tgtEl>
                </p:cond>
              </p:nextCondLst>
            </p:seq>
            <p:seq concurrent="1" nextAc="seek">
              <p:cTn id="264" restart="whenNotActive" fill="hold" evtFilter="cancelBubble" nodeType="interactiveSeq">
                <p:stCondLst>
                  <p:cond evt="onClick" delay="0">
                    <p:tgtEl>
                      <p:spTgt spid="133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5" fill="hold">
                      <p:stCondLst>
                        <p:cond delay="0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8" dur="2000" fill="hold"/>
                                        <p:tgtEl>
                                          <p:spTgt spid="1333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9" presetID="10" presetClass="entr" presetSubtype="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2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2000"/>
                            </p:stCondLst>
                            <p:childTnLst>
                              <p:par>
                                <p:cTn id="273" presetID="10" presetClass="exit" presetSubtype="0" fill="hold" grpId="1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4" dur="3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4"/>
                  </p:tgtEl>
                </p:cond>
              </p:nextCondLst>
            </p:seq>
            <p:seq concurrent="1" nextAc="seek">
              <p:cTn id="276" restart="whenNotActive" fill="hold" evtFilter="cancelBubble" nodeType="interactiveSeq">
                <p:stCondLst>
                  <p:cond evt="onClick" delay="0">
                    <p:tgtEl>
                      <p:spTgt spid="133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7" fill="hold">
                      <p:stCondLst>
                        <p:cond delay="0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0" dur="2000" fill="hold"/>
                                        <p:tgtEl>
                                          <p:spTgt spid="1333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1" presetID="10" presetClass="entr" presetSubtype="0" fill="hold" grpId="2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2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2000"/>
                            </p:stCondLst>
                            <p:childTnLst>
                              <p:par>
                                <p:cTn id="285" presetID="10" presetClass="exit" presetSubtype="0" fill="hold" grpId="2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5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133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2" dur="2000" fill="hold"/>
                                        <p:tgtEl>
                                          <p:spTgt spid="1333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3" presetID="10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2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2000"/>
                            </p:stCondLst>
                            <p:childTnLst>
                              <p:par>
                                <p:cTn id="297" presetID="10" presetClass="exit" presetSubtype="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8" dur="5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6"/>
                  </p:tgtEl>
                </p:cond>
              </p:nextCondLst>
            </p:seq>
            <p:seq concurrent="1" nextAc="seek">
              <p:cTn id="300" restart="whenNotActive" fill="hold" evtFilter="cancelBubble" nodeType="interactiveSeq">
                <p:stCondLst>
                  <p:cond evt="onClick" delay="0">
                    <p:tgtEl>
                      <p:spTgt spid="133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1" fill="hold">
                      <p:stCondLst>
                        <p:cond delay="0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4" dur="2000" fill="hold"/>
                                        <p:tgtEl>
                                          <p:spTgt spid="1333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05" presetID="10" presetClass="entr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2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2000"/>
                            </p:stCondLst>
                            <p:childTnLst>
                              <p:par>
                                <p:cTn id="309" presetID="10" presetClass="exit" presetSubtype="0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7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13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6" dur="2000" fill="hold"/>
                                        <p:tgtEl>
                                          <p:spTgt spid="133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7" presetID="10" presetClass="entr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2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2000"/>
                            </p:stCondLst>
                            <p:childTnLst>
                              <p:par>
                                <p:cTn id="321" presetID="10" presetClass="exit" presetSubtype="0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2" dur="5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8"/>
                  </p:tgtEl>
                </p:cond>
              </p:nextCondLst>
            </p:seq>
            <p:seq concurrent="1" nextAc="seek">
              <p:cTn id="324" restart="whenNotActive" fill="hold" evtFilter="cancelBubble" nodeType="interactiveSeq">
                <p:stCondLst>
                  <p:cond evt="onClick" delay="0">
                    <p:tgtEl>
                      <p:spTgt spid="133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5" fill="hold">
                      <p:stCondLst>
                        <p:cond delay="0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8" dur="2000" fill="hold"/>
                                        <p:tgtEl>
                                          <p:spTgt spid="1333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2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2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3" presetID="10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5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9"/>
                  </p:tgtEl>
                </p:cond>
              </p:nextCondLst>
            </p:seq>
            <p:seq concurrent="1" nextAc="seek">
              <p:cTn id="336" restart="whenNotActive" fill="hold" evtFilter="cancelBubble" nodeType="interactiveSeq">
                <p:stCondLst>
                  <p:cond evt="onClick" delay="0">
                    <p:tgtEl>
                      <p:spTgt spid="13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7" fill="hold">
                      <p:stCondLst>
                        <p:cond delay="0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0" dur="2000" fill="hold"/>
                                        <p:tgtEl>
                                          <p:spTgt spid="1334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41" presetID="10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2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2000"/>
                            </p:stCondLst>
                            <p:childTnLst>
                              <p:par>
                                <p:cTn id="345" presetID="10" presetClass="exit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6" dur="5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40"/>
                  </p:tgtEl>
                </p:cond>
              </p:nextCondLst>
            </p:seq>
            <p:seq concurrent="1" nextAc="seek">
              <p:cTn id="348" restart="whenNotActive" fill="hold" evtFilter="cancelBubble" nodeType="interactiveSeq">
                <p:stCondLst>
                  <p:cond evt="onClick" delay="0">
                    <p:tgtEl>
                      <p:spTgt spid="133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9" fill="hold">
                      <p:stCondLst>
                        <p:cond delay="0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2" dur="2000" fill="hold"/>
                                        <p:tgtEl>
                                          <p:spTgt spid="1334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3" presetID="10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2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2000"/>
                            </p:stCondLst>
                            <p:childTnLst>
                              <p:par>
                                <p:cTn id="357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8" dur="5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41"/>
                  </p:tgtEl>
                </p:cond>
              </p:nextCondLst>
            </p:seq>
            <p:seq concurrent="1" nextAc="seek">
              <p:cTn id="360" restart="whenNotActive" fill="hold" evtFilter="cancelBubble" nodeType="interactiveSeq">
                <p:stCondLst>
                  <p:cond evt="onClick" delay="0">
                    <p:tgtEl>
                      <p:spTgt spid="13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1" fill="hold">
                      <p:stCondLst>
                        <p:cond delay="0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4" dur="2000" fill="hold"/>
                                        <p:tgtEl>
                                          <p:spTgt spid="1334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9" dur="2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2000"/>
                            </p:stCondLst>
                            <p:childTnLst>
                              <p:par>
                                <p:cTn id="37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2" dur="2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42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133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8" dur="2000" fill="hold"/>
                                        <p:tgtEl>
                                          <p:spTgt spid="1334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1" dur="2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2000"/>
                            </p:stCondLst>
                            <p:childTnLst>
                              <p:par>
                                <p:cTn id="383" presetID="10" presetClass="exit" presetSubtype="0" fill="hold" grpId="3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4" dur="5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43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133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0" dur="2000" fill="hold"/>
                                        <p:tgtEl>
                                          <p:spTgt spid="1334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1" presetID="10" presetClass="entr" presetSubtype="0" fill="hold" grpId="5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3" dur="2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2000"/>
                            </p:stCondLst>
                            <p:childTnLst>
                              <p:par>
                                <p:cTn id="395" presetID="10" presetClass="exit" presetSubtype="0" fill="hold" grpId="5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6" dur="5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44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133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2" dur="2000" fill="hold"/>
                                        <p:tgtEl>
                                          <p:spTgt spid="1334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03" presetID="10" presetClass="entr" presetSubtype="0" fill="hold" grpId="5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5" dur="2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6" fill="hold">
                            <p:stCondLst>
                              <p:cond delay="2000"/>
                            </p:stCondLst>
                            <p:childTnLst>
                              <p:par>
                                <p:cTn id="407" presetID="10" presetClass="exit" presetSubtype="0" fill="hold" grpId="5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8" dur="5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45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133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4" dur="2000" fill="hold"/>
                                        <p:tgtEl>
                                          <p:spTgt spid="13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5" presetID="1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416" dur="10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419" dur="1000"/>
                                        <p:tgtEl>
                                          <p:spTgt spid="13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422" dur="1000"/>
                                        <p:tgtEl>
                                          <p:spTgt spid="13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425" dur="10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62"/>
                  </p:tgtEl>
                </p:cond>
              </p:nextCondLst>
            </p:seq>
          </p:childTnLst>
        </p:cTn>
      </p:par>
    </p:tnLst>
    <p:bldLst>
      <p:bldP spid="13314" grpId="0"/>
      <p:bldP spid="13315" grpId="0"/>
      <p:bldP spid="13316" grpId="0"/>
      <p:bldP spid="13317" grpId="0"/>
      <p:bldP spid="13318" grpId="0"/>
      <p:bldP spid="13319" grpId="0"/>
      <p:bldP spid="13320" grpId="0"/>
      <p:bldP spid="13321" grpId="0"/>
      <p:bldP spid="13322" grpId="0"/>
      <p:bldP spid="13323" grpId="0"/>
      <p:bldP spid="13324" grpId="0"/>
      <p:bldP spid="13325" grpId="0"/>
      <p:bldP spid="13326" grpId="0"/>
      <p:bldP spid="13327" grpId="0"/>
      <p:bldP spid="13328" grpId="0"/>
      <p:bldP spid="13329" grpId="0"/>
      <p:bldP spid="13330" grpId="0"/>
      <p:bldP spid="13331" grpId="0"/>
      <p:bldP spid="13332" grpId="0"/>
      <p:bldP spid="13333" grpId="0"/>
      <p:bldP spid="13334" grpId="0"/>
      <p:bldP spid="13335" grpId="0"/>
      <p:bldP spid="13336" grpId="0"/>
      <p:bldP spid="13337" grpId="0"/>
      <p:bldP spid="13338" grpId="0"/>
      <p:bldP spid="13339" grpId="0"/>
      <p:bldP spid="13340" grpId="0"/>
      <p:bldP spid="13341" grpId="0"/>
      <p:bldP spid="13342" grpId="0"/>
      <p:bldP spid="13343" grpId="0"/>
      <p:bldP spid="13344" grpId="0"/>
      <p:bldP spid="13345" grpId="0"/>
      <p:bldP spid="13346" grpId="0" animBg="1"/>
      <p:bldP spid="13346" grpId="1" animBg="1"/>
      <p:bldP spid="13346" grpId="2" animBg="1"/>
      <p:bldP spid="13346" grpId="3" animBg="1"/>
      <p:bldP spid="13346" grpId="4" animBg="1"/>
      <p:bldP spid="13346" grpId="5" animBg="1"/>
      <p:bldP spid="13346" grpId="6" animBg="1"/>
      <p:bldP spid="13346" grpId="7" animBg="1"/>
      <p:bldP spid="13346" grpId="8" animBg="1"/>
      <p:bldP spid="13346" grpId="9" animBg="1"/>
      <p:bldP spid="13346" grpId="10" animBg="1"/>
      <p:bldP spid="13346" grpId="11" animBg="1"/>
      <p:bldP spid="13346" grpId="12" animBg="1"/>
      <p:bldP spid="13346" grpId="13" animBg="1"/>
      <p:bldP spid="13346" grpId="14" animBg="1"/>
      <p:bldP spid="13346" grpId="15" animBg="1"/>
      <p:bldP spid="13346" grpId="16" animBg="1"/>
      <p:bldP spid="13346" grpId="17" animBg="1"/>
      <p:bldP spid="13346" grpId="18" animBg="1"/>
      <p:bldP spid="13346" grpId="19" animBg="1"/>
      <p:bldP spid="13346" grpId="20" animBg="1"/>
      <p:bldP spid="13346" grpId="21" animBg="1"/>
      <p:bldP spid="13346" grpId="22" animBg="1"/>
      <p:bldP spid="13346" grpId="23" animBg="1"/>
      <p:bldP spid="13346" grpId="24" animBg="1"/>
      <p:bldP spid="13346" grpId="25" animBg="1"/>
      <p:bldP spid="13346" grpId="26" animBg="1"/>
      <p:bldP spid="13346" grpId="27" animBg="1"/>
      <p:bldP spid="13346" grpId="28" animBg="1"/>
      <p:bldP spid="13346" grpId="29" animBg="1"/>
      <p:bldP spid="13346" grpId="30" animBg="1"/>
      <p:bldP spid="13346" grpId="31" animBg="1"/>
      <p:bldP spid="13346" grpId="32" animBg="1"/>
      <p:bldP spid="13346" grpId="33" animBg="1"/>
      <p:bldP spid="13346" grpId="34" animBg="1"/>
      <p:bldP spid="13346" grpId="35" animBg="1"/>
      <p:bldP spid="13346" grpId="36" animBg="1"/>
      <p:bldP spid="13346" grpId="37" animBg="1"/>
      <p:bldP spid="13346" grpId="38" animBg="1"/>
      <p:bldP spid="13346" grpId="39" animBg="1"/>
      <p:bldP spid="13346" grpId="40" animBg="1"/>
      <p:bldP spid="13346" grpId="41" animBg="1"/>
      <p:bldP spid="13346" grpId="42" animBg="1"/>
      <p:bldP spid="13346" grpId="43" animBg="1"/>
      <p:bldP spid="13346" grpId="44" animBg="1"/>
      <p:bldP spid="13346" grpId="45" animBg="1"/>
      <p:bldP spid="13346" grpId="46" animBg="1"/>
      <p:bldP spid="13346" grpId="47" animBg="1"/>
      <p:bldP spid="13346" grpId="48" animBg="1"/>
      <p:bldP spid="13346" grpId="49" animBg="1"/>
      <p:bldP spid="13346" grpId="50" animBg="1"/>
      <p:bldP spid="13346" grpId="51" animBg="1"/>
      <p:bldP spid="13346" grpId="52" animBg="1"/>
      <p:bldP spid="13346" grpId="53" animBg="1"/>
      <p:bldP spid="13346" grpId="54" animBg="1"/>
      <p:bldP spid="13346" grpId="55" animBg="1"/>
      <p:bldP spid="13346" grpId="56" animBg="1"/>
      <p:bldP spid="13346" grpId="57" animBg="1"/>
      <p:bldP spid="13348" grpId="0" animBg="1"/>
      <p:bldP spid="13356" grpId="0" animBg="1"/>
      <p:bldP spid="13356" grpId="1" animBg="1"/>
      <p:bldP spid="13357" grpId="0" animBg="1"/>
      <p:bldP spid="13357" grpId="1" animBg="1"/>
      <p:bldP spid="13360" grpId="0" animBg="1"/>
      <p:bldP spid="13360" grpId="1" animBg="1"/>
      <p:bldP spid="13361" grpId="0" animBg="1"/>
      <p:bldP spid="13361" grpId="1" animBg="1"/>
      <p:bldP spid="13362" grpId="0" animBg="1"/>
      <p:bldP spid="13363" grpId="0" animBg="1"/>
      <p:bldP spid="13363" grpId="1" animBg="1"/>
      <p:bldP spid="13364" grpId="0" animBg="1"/>
      <p:bldP spid="13364" grpId="1" animBg="1"/>
      <p:bldP spid="13367" grpId="0" animBg="1"/>
      <p:bldP spid="1336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 cstate="print">
            <a:alphaModFix amt="3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28600" y="990600"/>
            <a:ext cx="8458200" cy="998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ru-RU" sz="32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Специальный индикатор, указывающий позицию на экране</a:t>
            </a:r>
            <a:r>
              <a:rPr lang="ru-RU" sz="2400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  <a:endParaRPr lang="ru-RU" sz="2400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7414" name="WordArt 6"/>
          <p:cNvSpPr>
            <a:spLocks noChangeArrowheads="1" noChangeShapeType="1" noTextEdit="1"/>
          </p:cNvSpPr>
          <p:nvPr/>
        </p:nvSpPr>
        <p:spPr bwMode="auto">
          <a:xfrm>
            <a:off x="6372200" y="2132856"/>
            <a:ext cx="1728192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курсор</a:t>
            </a:r>
            <a:endParaRPr lang="ru-RU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28600" y="2514600"/>
            <a:ext cx="8458200" cy="1490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ru-RU" sz="32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Наука о законах, методах и способах хранения, обработки и передачи информации.</a:t>
            </a:r>
            <a:endParaRPr lang="ru-RU" sz="3200" b="1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7416" name="WordArt 8"/>
          <p:cNvSpPr>
            <a:spLocks noChangeArrowheads="1" noChangeShapeType="1" noTextEdit="1"/>
          </p:cNvSpPr>
          <p:nvPr/>
        </p:nvSpPr>
        <p:spPr bwMode="auto">
          <a:xfrm>
            <a:off x="5292080" y="3789040"/>
            <a:ext cx="3200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информатика</a:t>
            </a:r>
            <a:endParaRPr lang="ru-RU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228600" y="4343400"/>
            <a:ext cx="8458200" cy="1029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ru-RU" sz="32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Минимальная единица измерения информации.</a:t>
            </a:r>
            <a:endParaRPr lang="ru-RU" sz="3200" b="1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7418" name="WordArt 10"/>
          <p:cNvSpPr>
            <a:spLocks noChangeArrowheads="1" noChangeShapeType="1" noTextEdit="1"/>
          </p:cNvSpPr>
          <p:nvPr/>
        </p:nvSpPr>
        <p:spPr bwMode="auto">
          <a:xfrm>
            <a:off x="5076056" y="5805264"/>
            <a:ext cx="1440160" cy="3893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бит</a:t>
            </a:r>
            <a:endParaRPr lang="ru-RU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6153" name="AutoShape 11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228600"/>
            <a:ext cx="533400" cy="304800"/>
          </a:xfrm>
          <a:prstGeom prst="actionButtonBeginning">
            <a:avLst/>
          </a:prstGeom>
          <a:solidFill>
            <a:srgbClr val="FFCC99"/>
          </a:solidFill>
          <a:ln w="31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10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699792" y="188640"/>
            <a:ext cx="3600400" cy="576064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algn="ctr"/>
            <a:r>
              <a:rPr lang="ru-RU" sz="2000" b="1" i="1" dirty="0"/>
              <a:t>2</a:t>
            </a:r>
            <a:r>
              <a:rPr lang="ru-RU" sz="2000" b="1" i="1" dirty="0" smtClean="0"/>
              <a:t> </a:t>
            </a:r>
            <a:r>
              <a:rPr lang="ru-RU" sz="2000" b="1" i="1" dirty="0"/>
              <a:t>отборочный тур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4" grpId="0" animBg="1"/>
      <p:bldP spid="17415" grpId="0"/>
      <p:bldP spid="17416" grpId="0" animBg="1"/>
      <p:bldP spid="17417" grpId="0"/>
      <p:bldP spid="174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alphaModFix amt="4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286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А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096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Б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9906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В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3716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Г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7526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Д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1336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Е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514600" y="57912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Ж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9718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З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352800" y="57912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И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810000" y="57912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Й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42672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К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6482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Л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50292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М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54102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Н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791200" y="57912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О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62484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П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2286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Р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6096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С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9906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Т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13716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У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17526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Ф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21336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Х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2514600" y="61722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Ц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29718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Ч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3352800" y="61722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Ш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3810000" y="61722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Щ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42672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Ъ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46482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ы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50292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Ь</a:t>
            </a:r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54102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Э</a:t>
            </a:r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5791200" y="61722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Ю</a:t>
            </a:r>
          </a:p>
        </p:txBody>
      </p: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62484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Я</a:t>
            </a:r>
          </a:p>
        </p:txBody>
      </p:sp>
      <p:sp>
        <p:nvSpPr>
          <p:cNvPr id="9252" name="AutoShape 36"/>
          <p:cNvSpPr>
            <a:spLocks noChangeArrowheads="1"/>
          </p:cNvSpPr>
          <p:nvPr/>
        </p:nvSpPr>
        <p:spPr bwMode="auto">
          <a:xfrm>
            <a:off x="304800" y="4419600"/>
            <a:ext cx="6019800" cy="990600"/>
          </a:xfrm>
          <a:prstGeom prst="wedgeRoundRectCallout">
            <a:avLst>
              <a:gd name="adj1" fmla="val 72574"/>
              <a:gd name="adj2" fmla="val 59454"/>
              <a:gd name="adj3" fmla="val 16667"/>
            </a:avLst>
          </a:prstGeom>
          <a:solidFill>
            <a:srgbClr val="92E9F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800" i="1">
                <a:effectLst>
                  <a:outerShdw blurRad="38100" dist="38100" dir="2700000" algn="tl">
                    <a:srgbClr val="FFFFFF"/>
                  </a:outerShdw>
                </a:effectLst>
              </a:rPr>
              <a:t>Нет такой буквы!</a:t>
            </a:r>
          </a:p>
        </p:txBody>
      </p:sp>
      <p:sp>
        <p:nvSpPr>
          <p:cNvPr id="9254" name="AutoShape 38"/>
          <p:cNvSpPr>
            <a:spLocks noChangeArrowheads="1"/>
          </p:cNvSpPr>
          <p:nvPr/>
        </p:nvSpPr>
        <p:spPr bwMode="auto">
          <a:xfrm>
            <a:off x="467544" y="116632"/>
            <a:ext cx="8305800" cy="1656184"/>
          </a:xfrm>
          <a:prstGeom prst="roundRect">
            <a:avLst>
              <a:gd name="adj" fmla="val 16667"/>
            </a:avLst>
          </a:prstGeom>
          <a:solidFill>
            <a:srgbClr val="FFDDEE"/>
          </a:solidFill>
          <a:ln w="57150" cmpd="thinThick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dirty="0" smtClean="0"/>
              <a:t>Граф, предназначенный для отображения </a:t>
            </a:r>
          </a:p>
          <a:p>
            <a:pPr algn="ctr"/>
            <a:r>
              <a:rPr lang="ru-RU" sz="2800" b="1" dirty="0" smtClean="0"/>
              <a:t>вложенности, подчиненности, </a:t>
            </a:r>
          </a:p>
          <a:p>
            <a:pPr algn="ctr"/>
            <a:r>
              <a:rPr lang="ru-RU" sz="2800" b="1" dirty="0" smtClean="0"/>
              <a:t>наследования между объектами.</a:t>
            </a:r>
            <a:endParaRPr lang="ru-RU" sz="2800" b="1" dirty="0"/>
          </a:p>
        </p:txBody>
      </p:sp>
      <p:sp>
        <p:nvSpPr>
          <p:cNvPr id="7205" name="Text Box 41"/>
          <p:cNvSpPr txBox="1">
            <a:spLocks noChangeArrowheads="1"/>
          </p:cNvSpPr>
          <p:nvPr/>
        </p:nvSpPr>
        <p:spPr bwMode="auto">
          <a:xfrm>
            <a:off x="1219200" y="2667000"/>
            <a:ext cx="1066800" cy="11985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7200" dirty="0"/>
              <a:t>Д</a:t>
            </a:r>
          </a:p>
        </p:txBody>
      </p:sp>
      <p:sp>
        <p:nvSpPr>
          <p:cNvPr id="7206" name="Text Box 42"/>
          <p:cNvSpPr txBox="1">
            <a:spLocks noChangeArrowheads="1"/>
          </p:cNvSpPr>
          <p:nvPr/>
        </p:nvSpPr>
        <p:spPr bwMode="auto">
          <a:xfrm>
            <a:off x="2286000" y="2667000"/>
            <a:ext cx="1066800" cy="11985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7200" dirty="0"/>
              <a:t>Е</a:t>
            </a:r>
          </a:p>
        </p:txBody>
      </p:sp>
      <p:sp>
        <p:nvSpPr>
          <p:cNvPr id="7207" name="Text Box 43"/>
          <p:cNvSpPr txBox="1">
            <a:spLocks noChangeArrowheads="1"/>
          </p:cNvSpPr>
          <p:nvPr/>
        </p:nvSpPr>
        <p:spPr bwMode="auto">
          <a:xfrm>
            <a:off x="3352800" y="2667000"/>
            <a:ext cx="1066800" cy="11985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7200"/>
              <a:t>Р</a:t>
            </a:r>
          </a:p>
        </p:txBody>
      </p:sp>
      <p:sp>
        <p:nvSpPr>
          <p:cNvPr id="7208" name="Text Box 44"/>
          <p:cNvSpPr txBox="1">
            <a:spLocks noChangeArrowheads="1"/>
          </p:cNvSpPr>
          <p:nvPr/>
        </p:nvSpPr>
        <p:spPr bwMode="auto">
          <a:xfrm>
            <a:off x="4419600" y="2667000"/>
            <a:ext cx="1066800" cy="11985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7200" dirty="0" smtClean="0"/>
              <a:t>Е</a:t>
            </a:r>
            <a:endParaRPr lang="ru-RU" sz="7200" dirty="0"/>
          </a:p>
        </p:txBody>
      </p:sp>
      <p:sp>
        <p:nvSpPr>
          <p:cNvPr id="7209" name="Text Box 45"/>
          <p:cNvSpPr txBox="1">
            <a:spLocks noChangeArrowheads="1"/>
          </p:cNvSpPr>
          <p:nvPr/>
        </p:nvSpPr>
        <p:spPr bwMode="auto">
          <a:xfrm>
            <a:off x="5486400" y="2667000"/>
            <a:ext cx="1066800" cy="11985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7200"/>
              <a:t>В</a:t>
            </a:r>
          </a:p>
        </p:txBody>
      </p:sp>
      <p:sp>
        <p:nvSpPr>
          <p:cNvPr id="7210" name="Text Box 46"/>
          <p:cNvSpPr txBox="1">
            <a:spLocks noChangeArrowheads="1"/>
          </p:cNvSpPr>
          <p:nvPr/>
        </p:nvSpPr>
        <p:spPr bwMode="auto">
          <a:xfrm>
            <a:off x="6553200" y="2667000"/>
            <a:ext cx="1066800" cy="11985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7200" dirty="0"/>
              <a:t>О</a:t>
            </a:r>
          </a:p>
        </p:txBody>
      </p:sp>
      <p:sp>
        <p:nvSpPr>
          <p:cNvPr id="9266" name="Rectangle 50"/>
          <p:cNvSpPr>
            <a:spLocks noChangeArrowheads="1"/>
          </p:cNvSpPr>
          <p:nvPr/>
        </p:nvSpPr>
        <p:spPr bwMode="auto">
          <a:xfrm>
            <a:off x="2267744" y="2636912"/>
            <a:ext cx="1066800" cy="12192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0" scaled="0"/>
          </a:gra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67" name="Rectangle 51"/>
          <p:cNvSpPr>
            <a:spLocks noChangeArrowheads="1"/>
          </p:cNvSpPr>
          <p:nvPr/>
        </p:nvSpPr>
        <p:spPr bwMode="auto">
          <a:xfrm>
            <a:off x="4427984" y="2636912"/>
            <a:ext cx="1066800" cy="12192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0" scaled="0"/>
          </a:gra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68" name="Rectangle 52"/>
          <p:cNvSpPr>
            <a:spLocks noChangeArrowheads="1"/>
          </p:cNvSpPr>
          <p:nvPr/>
        </p:nvSpPr>
        <p:spPr bwMode="auto">
          <a:xfrm>
            <a:off x="1259632" y="2636912"/>
            <a:ext cx="1066800" cy="12192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0" scaled="0"/>
          </a:gra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69" name="Rectangle 53"/>
          <p:cNvSpPr>
            <a:spLocks noChangeArrowheads="1"/>
          </p:cNvSpPr>
          <p:nvPr/>
        </p:nvSpPr>
        <p:spPr bwMode="auto">
          <a:xfrm>
            <a:off x="3347864" y="2636912"/>
            <a:ext cx="1066800" cy="12192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0" scaled="0"/>
          </a:gra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71" name="Rectangle 55"/>
          <p:cNvSpPr>
            <a:spLocks noChangeArrowheads="1"/>
          </p:cNvSpPr>
          <p:nvPr/>
        </p:nvSpPr>
        <p:spPr bwMode="auto">
          <a:xfrm>
            <a:off x="5508104" y="2636912"/>
            <a:ext cx="1066800" cy="12192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0" scaled="0"/>
          </a:gra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72" name="Rectangle 56"/>
          <p:cNvSpPr>
            <a:spLocks noChangeArrowheads="1"/>
          </p:cNvSpPr>
          <p:nvPr/>
        </p:nvSpPr>
        <p:spPr bwMode="auto">
          <a:xfrm>
            <a:off x="6588224" y="2636912"/>
            <a:ext cx="1066800" cy="12192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0" scaled="0"/>
          </a:gra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73" name="AutoShape 57"/>
          <p:cNvSpPr>
            <a:spLocks noChangeArrowheads="1"/>
          </p:cNvSpPr>
          <p:nvPr/>
        </p:nvSpPr>
        <p:spPr bwMode="auto">
          <a:xfrm>
            <a:off x="8244408" y="2996952"/>
            <a:ext cx="381000" cy="3810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74" name="AutoShape 58"/>
          <p:cNvSpPr>
            <a:spLocks noChangeArrowheads="1"/>
          </p:cNvSpPr>
          <p:nvPr/>
        </p:nvSpPr>
        <p:spPr bwMode="auto">
          <a:xfrm>
            <a:off x="323528" y="4509120"/>
            <a:ext cx="6019800" cy="990600"/>
          </a:xfrm>
          <a:prstGeom prst="wedgeRoundRectCallout">
            <a:avLst>
              <a:gd name="adj1" fmla="val 72282"/>
              <a:gd name="adj2" fmla="val 59454"/>
              <a:gd name="adj3" fmla="val 16667"/>
            </a:avLst>
          </a:prstGeom>
          <a:solidFill>
            <a:srgbClr val="92E9F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Есть такая буква!</a:t>
            </a:r>
          </a:p>
          <a:p>
            <a:pPr algn="ctr"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Вы зарабатываете 50 очк</a:t>
            </a:r>
            <a:r>
              <a:rPr lang="ru-RU" sz="28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ов!</a:t>
            </a:r>
          </a:p>
        </p:txBody>
      </p:sp>
      <p:sp>
        <p:nvSpPr>
          <p:cNvPr id="9280" name="AutoShape 64"/>
          <p:cNvSpPr>
            <a:spLocks noChangeArrowheads="1"/>
          </p:cNvSpPr>
          <p:nvPr/>
        </p:nvSpPr>
        <p:spPr bwMode="auto">
          <a:xfrm>
            <a:off x="467544" y="4581128"/>
            <a:ext cx="6019800" cy="990600"/>
          </a:xfrm>
          <a:prstGeom prst="wedgeRoundRectCallout">
            <a:avLst>
              <a:gd name="adj1" fmla="val 72282"/>
              <a:gd name="adj2" fmla="val 59454"/>
              <a:gd name="adj3" fmla="val 16667"/>
            </a:avLst>
          </a:prstGeom>
          <a:solidFill>
            <a:srgbClr val="92E9F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Таких букв две!</a:t>
            </a:r>
          </a:p>
          <a:p>
            <a:pPr algn="ctr"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Вы зарабатываете 160 очков!</a:t>
            </a:r>
          </a:p>
        </p:txBody>
      </p:sp>
      <p:sp>
        <p:nvSpPr>
          <p:cNvPr id="9281" name="AutoShape 65"/>
          <p:cNvSpPr>
            <a:spLocks noChangeArrowheads="1"/>
          </p:cNvSpPr>
          <p:nvPr/>
        </p:nvSpPr>
        <p:spPr bwMode="auto">
          <a:xfrm>
            <a:off x="539552" y="4581128"/>
            <a:ext cx="6019800" cy="990600"/>
          </a:xfrm>
          <a:prstGeom prst="wedgeRoundRectCallout">
            <a:avLst>
              <a:gd name="adj1" fmla="val 72361"/>
              <a:gd name="adj2" fmla="val 61537"/>
              <a:gd name="adj3" fmla="val 16667"/>
            </a:avLst>
          </a:prstGeom>
          <a:solidFill>
            <a:srgbClr val="92E9F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Есть такая буква!</a:t>
            </a:r>
          </a:p>
          <a:p>
            <a:pPr algn="ctr"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Вы зарабатываете 80 очков</a:t>
            </a:r>
            <a:r>
              <a:rPr lang="ru-RU" sz="28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!</a:t>
            </a:r>
          </a:p>
        </p:txBody>
      </p:sp>
      <p:sp>
        <p:nvSpPr>
          <p:cNvPr id="9282" name="AutoShape 66"/>
          <p:cNvSpPr>
            <a:spLocks noChangeArrowheads="1"/>
          </p:cNvSpPr>
          <p:nvPr/>
        </p:nvSpPr>
        <p:spPr bwMode="auto">
          <a:xfrm>
            <a:off x="395536" y="4653136"/>
            <a:ext cx="6019800" cy="990600"/>
          </a:xfrm>
          <a:prstGeom prst="wedgeRoundRectCallout">
            <a:avLst>
              <a:gd name="adj1" fmla="val 72361"/>
              <a:gd name="adj2" fmla="val 61537"/>
              <a:gd name="adj3" fmla="val 16667"/>
            </a:avLst>
          </a:prstGeom>
          <a:solidFill>
            <a:srgbClr val="92E9F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Есть такая буква!</a:t>
            </a:r>
          </a:p>
          <a:p>
            <a:pPr algn="ctr"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Вы зарабатываете 60 очков!</a:t>
            </a:r>
          </a:p>
        </p:txBody>
      </p:sp>
      <p:sp>
        <p:nvSpPr>
          <p:cNvPr id="9283" name="AutoShape 67"/>
          <p:cNvSpPr>
            <a:spLocks noChangeArrowheads="1"/>
          </p:cNvSpPr>
          <p:nvPr/>
        </p:nvSpPr>
        <p:spPr bwMode="auto">
          <a:xfrm>
            <a:off x="395536" y="4581128"/>
            <a:ext cx="6019800" cy="990600"/>
          </a:xfrm>
          <a:prstGeom prst="wedgeRoundRectCallout">
            <a:avLst>
              <a:gd name="adj1" fmla="val 72361"/>
              <a:gd name="adj2" fmla="val 61537"/>
              <a:gd name="adj3" fmla="val 16667"/>
            </a:avLst>
          </a:prstGeom>
          <a:solidFill>
            <a:srgbClr val="92E9F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Есть такая буква!</a:t>
            </a:r>
          </a:p>
          <a:p>
            <a:pPr algn="ctr"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Вы зарабатываете 110 очков!</a:t>
            </a:r>
          </a:p>
        </p:txBody>
      </p:sp>
      <p:sp>
        <p:nvSpPr>
          <p:cNvPr id="7224" name="AutoShape 6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124200"/>
            <a:ext cx="533400" cy="304800"/>
          </a:xfrm>
          <a:prstGeom prst="actionButtonBeginning">
            <a:avLst/>
          </a:prstGeom>
          <a:solidFill>
            <a:schemeClr val="accent1"/>
          </a:solidFill>
          <a:ln w="31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6" name="AutoShape 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236296" y="5805264"/>
            <a:ext cx="1656184" cy="7620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algn="ctr"/>
            <a:r>
              <a:rPr lang="ru-RU" sz="3600" b="1" i="1" dirty="0">
                <a:latin typeface="Arial Black" pitchFamily="34" charset="0"/>
              </a:rPr>
              <a:t>2</a:t>
            </a:r>
            <a:r>
              <a:rPr lang="ru-RU" sz="3600" b="1" i="1" dirty="0" smtClean="0">
                <a:latin typeface="Arial Black" pitchFamily="34" charset="0"/>
              </a:rPr>
              <a:t> </a:t>
            </a:r>
            <a:r>
              <a:rPr lang="ru-RU" sz="3600" b="1" i="1" dirty="0">
                <a:latin typeface="Arial Black" pitchFamily="34" charset="0"/>
              </a:rPr>
              <a:t>тур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922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3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xit" presetSubtype="0" fill="hold" grpId="3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000" fill="hold"/>
                                        <p:tgtEl>
                                          <p:spTgt spid="922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4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xit" presetSubtype="0" fill="hold" grpId="4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92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42" dur="3000"/>
                                        <p:tgtEl>
                                          <p:spTgt spid="9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0"/>
                                        <p:tgtEl>
                                          <p:spTgt spid="9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2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9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2000" fill="hold"/>
                                        <p:tgtEl>
                                          <p:spTgt spid="922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4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0" presetClass="exit" presetSubtype="0" fill="hold" grpId="4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3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9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2000" fill="hold"/>
                                        <p:tgtEl>
                                          <p:spTgt spid="922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9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70" dur="3000"/>
                                        <p:tgtEl>
                                          <p:spTgt spid="9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0"/>
                                        <p:tgtEl>
                                          <p:spTgt spid="9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9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2000" fill="hold"/>
                                        <p:tgtEl>
                                          <p:spTgt spid="922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9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86" dur="3000"/>
                                        <p:tgtEl>
                                          <p:spTgt spid="9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0"/>
                            </p:stCondLst>
                            <p:childTnLst>
                              <p:par>
                                <p:cTn id="89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90" dur="3000"/>
                                        <p:tgtEl>
                                          <p:spTgt spid="9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0"/>
                                        <p:tgtEl>
                                          <p:spTgt spid="9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5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9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2000" fill="hold"/>
                                        <p:tgtEl>
                                          <p:spTgt spid="922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4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10" presetClass="exit" presetSubtype="0" fill="hold" grpId="4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6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9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2000" fill="hold"/>
                                        <p:tgtEl>
                                          <p:spTgt spid="922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3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10" presetClass="exit" presetSubtype="0" fill="hold" grpId="3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7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9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" dur="2000" fill="hold"/>
                                        <p:tgtEl>
                                          <p:spTgt spid="922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3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10" presetClass="exit" presetSubtype="0" fill="hold" grpId="3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9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6" dur="2000" fill="hold"/>
                                        <p:tgtEl>
                                          <p:spTgt spid="922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3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000"/>
                            </p:stCondLst>
                            <p:childTnLst>
                              <p:par>
                                <p:cTn id="141" presetID="10" presetClass="exit" presetSubtype="0" fill="hold" grpId="3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9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9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8" dur="2000" fill="hold"/>
                                        <p:tgtEl>
                                          <p:spTgt spid="923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4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000"/>
                            </p:stCondLst>
                            <p:childTnLst>
                              <p:par>
                                <p:cTn id="153" presetID="10" presetClass="exit" presetSubtype="0" fill="hold" grpId="4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0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9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" dur="2000" fill="hold"/>
                                        <p:tgtEl>
                                          <p:spTgt spid="923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3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000"/>
                            </p:stCondLst>
                            <p:childTnLst>
                              <p:par>
                                <p:cTn id="165" presetID="10" presetClass="exit" presetSubtype="0" fill="hold" grpId="3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1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9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2" dur="2000" fill="hold"/>
                                        <p:tgtEl>
                                          <p:spTgt spid="923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2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7" presetID="10" presetClass="exit" presetSubtype="0" fill="hold" grpId="2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2"/>
                  </p:tgtEl>
                </p:cond>
              </p:nextCondLst>
            </p:seq>
            <p:seq concurrent="1" nextAc="seek">
              <p:cTn id="180" restart="whenNotActive" fill="hold" evtFilter="cancelBubble" nodeType="interactiveSeq">
                <p:stCondLst>
                  <p:cond evt="onClick" delay="0">
                    <p:tgtEl>
                      <p:spTgt spid="9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1" fill="hold">
                      <p:stCondLst>
                        <p:cond delay="0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4" dur="2000" fill="hold"/>
                                        <p:tgtEl>
                                          <p:spTgt spid="923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2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000"/>
                            </p:stCondLst>
                            <p:childTnLst>
                              <p:par>
                                <p:cTn id="189" presetID="10" presetClass="exit" presetSubtype="0" fill="hold" grpId="2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3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9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6" dur="2000" fill="hold"/>
                                        <p:tgtEl>
                                          <p:spTgt spid="923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2000"/>
                                        <p:tgtEl>
                                          <p:spTgt spid="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000"/>
                            </p:stCondLst>
                            <p:childTnLst>
                              <p:par>
                                <p:cTn id="201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202" dur="3000"/>
                                        <p:tgtEl>
                                          <p:spTgt spid="9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5000"/>
                            </p:stCondLst>
                            <p:childTnLst>
                              <p:par>
                                <p:cTn id="20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0"/>
                                        <p:tgtEl>
                                          <p:spTgt spid="9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4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9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2" dur="2000" fill="hold"/>
                                        <p:tgtEl>
                                          <p:spTgt spid="923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grpId="2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2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2000"/>
                            </p:stCondLst>
                            <p:childTnLst>
                              <p:par>
                                <p:cTn id="217" presetID="10" presetClass="exit" presetSubtype="0" fill="hold" grpId="2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5"/>
                  </p:tgtEl>
                </p:cond>
              </p:nextCondLst>
            </p:seq>
            <p:seq concurrent="1" nextAc="seek">
              <p:cTn id="220" restart="whenNotActive" fill="hold" evtFilter="cancelBubble" nodeType="interactiveSeq">
                <p:stCondLst>
                  <p:cond evt="onClick" delay="0">
                    <p:tgtEl>
                      <p:spTgt spid="9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" fill="hold">
                      <p:stCondLst>
                        <p:cond delay="0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4" dur="2000" fill="hold"/>
                                        <p:tgtEl>
                                          <p:spTgt spid="923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2000"/>
                                        <p:tgtEl>
                                          <p:spTgt spid="9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29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230" dur="3000"/>
                                        <p:tgtEl>
                                          <p:spTgt spid="9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0"/>
                                        <p:tgtEl>
                                          <p:spTgt spid="9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6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9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0" dur="2000" fill="hold"/>
                                        <p:tgtEl>
                                          <p:spTgt spid="923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grpId="2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2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2000"/>
                            </p:stCondLst>
                            <p:childTnLst>
                              <p:par>
                                <p:cTn id="245" presetID="10" presetClass="exit" presetSubtype="0" fill="hold" grpId="2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7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9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2" dur="2000" fill="hold"/>
                                        <p:tgtEl>
                                          <p:spTgt spid="92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3" presetID="10" presetClass="entr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2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2000"/>
                            </p:stCondLst>
                            <p:childTnLst>
                              <p:par>
                                <p:cTn id="257" presetID="10" presetClass="exit" presetSubtype="0" fill="hold" grpId="1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5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8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9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4" dur="2000" fill="hold"/>
                                        <p:tgtEl>
                                          <p:spTgt spid="923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5" presetID="10" presetClass="entr" presetSubtype="0" fill="hold" grpId="4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2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2000"/>
                            </p:stCondLst>
                            <p:childTnLst>
                              <p:par>
                                <p:cTn id="269" presetID="10" presetClass="exit" presetSubtype="0" fill="hold" grpId="4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9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6" dur="2000" fill="hold"/>
                                        <p:tgtEl>
                                          <p:spTgt spid="924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7" presetID="10" presetClass="entr" presetSubtype="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2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2000"/>
                            </p:stCondLst>
                            <p:childTnLst>
                              <p:par>
                                <p:cTn id="281" presetID="10" presetClass="exit" presetSubtype="0" fill="hold" grpId="1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3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0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9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8" dur="2000" fill="hold"/>
                                        <p:tgtEl>
                                          <p:spTgt spid="924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9" presetID="10" presetClass="entr" presetSubtype="0" fill="hold" grpId="2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2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2000"/>
                            </p:stCondLst>
                            <p:childTnLst>
                              <p:par>
                                <p:cTn id="293" presetID="10" presetClass="exit" presetSubtype="0" fill="hold" grpId="2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1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9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0" dur="2000" fill="hold"/>
                                        <p:tgtEl>
                                          <p:spTgt spid="924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01" presetID="10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3" dur="2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2000"/>
                            </p:stCondLst>
                            <p:childTnLst>
                              <p:par>
                                <p:cTn id="305" presetID="10" presetClass="exit" presetSubtype="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2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9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2" dur="2000" fill="hold"/>
                                        <p:tgtEl>
                                          <p:spTgt spid="924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3" presetID="10" presetClass="entr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2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2000"/>
                            </p:stCondLst>
                            <p:childTnLst>
                              <p:par>
                                <p:cTn id="317" presetID="10" presetClass="exit" presetSubtype="0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3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9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4" dur="2000" fill="hold"/>
                                        <p:tgtEl>
                                          <p:spTgt spid="924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25" presetID="10" presetClass="entr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2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2000"/>
                            </p:stCondLst>
                            <p:childTnLst>
                              <p:par>
                                <p:cTn id="329" presetID="10" presetClass="exit" presetSubtype="0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5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4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9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6" dur="2000" fill="hold"/>
                                        <p:tgtEl>
                                          <p:spTgt spid="924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9" dur="2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2000"/>
                            </p:stCondLst>
                            <p:childTnLst>
                              <p:par>
                                <p:cTn id="341" presetID="10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5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5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9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8" dur="2000" fill="hold"/>
                                        <p:tgtEl>
                                          <p:spTgt spid="92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49" presetID="10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2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2000"/>
                            </p:stCondLst>
                            <p:childTnLst>
                              <p:par>
                                <p:cTn id="353" presetID="10" presetClass="exit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5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6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9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0" dur="2000" fill="hold"/>
                                        <p:tgtEl>
                                          <p:spTgt spid="924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1" presetID="10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2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2000"/>
                            </p:stCondLst>
                            <p:childTnLst>
                              <p:par>
                                <p:cTn id="365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6" dur="5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7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9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2" dur="2000" fill="hold"/>
                                        <p:tgtEl>
                                          <p:spTgt spid="924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7" dur="2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8" fill="hold">
                            <p:stCondLst>
                              <p:cond delay="2000"/>
                            </p:stCondLst>
                            <p:childTnLst>
                              <p:par>
                                <p:cTn id="37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0" dur="2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8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9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6" dur="2000" fill="hold"/>
                                        <p:tgtEl>
                                          <p:spTgt spid="924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9" dur="2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0" fill="hold">
                            <p:stCondLst>
                              <p:cond delay="2000"/>
                            </p:stCondLst>
                            <p:childTnLst>
                              <p:par>
                                <p:cTn id="391" presetID="10" presetClass="exit" presetSubtype="0" fill="hold" grpId="3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2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9"/>
                  </p:tgtEl>
                </p:cond>
              </p:nextCondLst>
            </p:seq>
            <p:seq concurrent="1" nextAc="seek">
              <p:cTn id="394" restart="whenNotActive" fill="hold" evtFilter="cancelBubble" nodeType="interactiveSeq">
                <p:stCondLst>
                  <p:cond evt="onClick" delay="0">
                    <p:tgtEl>
                      <p:spTgt spid="9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5" fill="hold">
                      <p:stCondLst>
                        <p:cond delay="0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8" dur="2000" fill="hold"/>
                                        <p:tgtEl>
                                          <p:spTgt spid="92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9" presetID="10" presetClass="entr" presetSubtype="0" fill="hold" grpId="5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1" dur="2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2" fill="hold">
                            <p:stCondLst>
                              <p:cond delay="2000"/>
                            </p:stCondLst>
                            <p:childTnLst>
                              <p:par>
                                <p:cTn id="403" presetID="10" presetClass="exit" presetSubtype="0" fill="hold" grpId="5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4" dur="5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50"/>
                  </p:tgtEl>
                </p:cond>
              </p:nextCondLst>
            </p:seq>
            <p:seq concurrent="1" nextAc="seek">
              <p:cTn id="406" restart="whenNotActive" fill="hold" evtFilter="cancelBubble" nodeType="interactiveSeq">
                <p:stCondLst>
                  <p:cond evt="onClick" delay="0">
                    <p:tgtEl>
                      <p:spTgt spid="9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7" fill="hold">
                      <p:stCondLst>
                        <p:cond delay="0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0" dur="2000" fill="hold"/>
                                        <p:tgtEl>
                                          <p:spTgt spid="925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1" presetID="10" presetClass="entr" presetSubtype="0" fill="hold" grpId="5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3" dur="2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4" fill="hold">
                            <p:stCondLst>
                              <p:cond delay="2000"/>
                            </p:stCondLst>
                            <p:childTnLst>
                              <p:par>
                                <p:cTn id="415" presetID="10" presetClass="exit" presetSubtype="0" fill="hold" grpId="5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6" dur="5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51"/>
                  </p:tgtEl>
                </p:cond>
              </p:nextCondLst>
            </p:seq>
            <p:seq concurrent="1" nextAc="seek">
              <p:cTn id="418" restart="whenNotActive" fill="hold" evtFilter="cancelBubble" nodeType="interactiveSeq">
                <p:stCondLst>
                  <p:cond evt="onClick" delay="0">
                    <p:tgtEl>
                      <p:spTgt spid="9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9" fill="hold">
                      <p:stCondLst>
                        <p:cond delay="0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2" dur="2000" fill="hold"/>
                                        <p:tgtEl>
                                          <p:spTgt spid="92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3" fill="hold">
                            <p:stCondLst>
                              <p:cond delay="2000"/>
                            </p:stCondLst>
                            <p:childTnLst>
                              <p:par>
                                <p:cTn id="424" presetID="1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425" dur="1000"/>
                                        <p:tgtEl>
                                          <p:spTgt spid="9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428" dur="1000"/>
                                        <p:tgtEl>
                                          <p:spTgt spid="9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431" dur="1000"/>
                                        <p:tgtEl>
                                          <p:spTgt spid="9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434" dur="1000"/>
                                        <p:tgtEl>
                                          <p:spTgt spid="9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437" dur="1000"/>
                                        <p:tgtEl>
                                          <p:spTgt spid="9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440" dur="1000"/>
                                        <p:tgtEl>
                                          <p:spTgt spid="9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73"/>
                  </p:tgtEl>
                </p:cond>
              </p:nextCondLst>
            </p:seq>
          </p:childTnLst>
        </p:cTn>
      </p:par>
    </p:tnLst>
    <p:bldLst>
      <p:bldP spid="9220" grpId="0"/>
      <p:bldP spid="9221" grpId="0"/>
      <p:bldP spid="9222" grpId="0"/>
      <p:bldP spid="9223" grpId="0"/>
      <p:bldP spid="9224" grpId="0"/>
      <p:bldP spid="9225" grpId="0"/>
      <p:bldP spid="9226" grpId="0"/>
      <p:bldP spid="9227" grpId="0"/>
      <p:bldP spid="9228" grpId="0"/>
      <p:bldP spid="9229" grpId="0"/>
      <p:bldP spid="9230" grpId="0"/>
      <p:bldP spid="9231" grpId="0"/>
      <p:bldP spid="9232" grpId="0"/>
      <p:bldP spid="9233" grpId="0"/>
      <p:bldP spid="9234" grpId="0"/>
      <p:bldP spid="9235" grpId="0"/>
      <p:bldP spid="9236" grpId="0"/>
      <p:bldP spid="9237" grpId="0"/>
      <p:bldP spid="9238" grpId="0"/>
      <p:bldP spid="9239" grpId="0"/>
      <p:bldP spid="9240" grpId="0"/>
      <p:bldP spid="9241" grpId="0"/>
      <p:bldP spid="9242" grpId="0"/>
      <p:bldP spid="9243" grpId="0"/>
      <p:bldP spid="9244" grpId="0"/>
      <p:bldP spid="9245" grpId="0"/>
      <p:bldP spid="9246" grpId="0"/>
      <p:bldP spid="9247" grpId="0"/>
      <p:bldP spid="9248" grpId="0"/>
      <p:bldP spid="9249" grpId="0"/>
      <p:bldP spid="9250" grpId="0"/>
      <p:bldP spid="9251" grpId="0"/>
      <p:bldP spid="9252" grpId="0" animBg="1"/>
      <p:bldP spid="9252" grpId="1" animBg="1"/>
      <p:bldP spid="9252" grpId="2" animBg="1"/>
      <p:bldP spid="9252" grpId="3" animBg="1"/>
      <p:bldP spid="9252" grpId="4" animBg="1"/>
      <p:bldP spid="9252" grpId="5" animBg="1"/>
      <p:bldP spid="9252" grpId="6" animBg="1"/>
      <p:bldP spid="9252" grpId="7" animBg="1"/>
      <p:bldP spid="9252" grpId="8" animBg="1"/>
      <p:bldP spid="9252" grpId="9" animBg="1"/>
      <p:bldP spid="9252" grpId="10" animBg="1"/>
      <p:bldP spid="9252" grpId="11" animBg="1"/>
      <p:bldP spid="9252" grpId="12" animBg="1"/>
      <p:bldP spid="9252" grpId="13" animBg="1"/>
      <p:bldP spid="9252" grpId="14" animBg="1"/>
      <p:bldP spid="9252" grpId="15" animBg="1"/>
      <p:bldP spid="9252" grpId="16" animBg="1"/>
      <p:bldP spid="9252" grpId="17" animBg="1"/>
      <p:bldP spid="9252" grpId="18" animBg="1"/>
      <p:bldP spid="9252" grpId="19" animBg="1"/>
      <p:bldP spid="9252" grpId="20" animBg="1"/>
      <p:bldP spid="9252" grpId="21" animBg="1"/>
      <p:bldP spid="9252" grpId="22" animBg="1"/>
      <p:bldP spid="9252" grpId="23" animBg="1"/>
      <p:bldP spid="9252" grpId="24" animBg="1"/>
      <p:bldP spid="9252" grpId="25" animBg="1"/>
      <p:bldP spid="9252" grpId="26" animBg="1"/>
      <p:bldP spid="9252" grpId="27" animBg="1"/>
      <p:bldP spid="9252" grpId="28" animBg="1"/>
      <p:bldP spid="9252" grpId="29" animBg="1"/>
      <p:bldP spid="9252" grpId="30" animBg="1"/>
      <p:bldP spid="9252" grpId="31" animBg="1"/>
      <p:bldP spid="9252" grpId="32" animBg="1"/>
      <p:bldP spid="9252" grpId="33" animBg="1"/>
      <p:bldP spid="9252" grpId="34" animBg="1"/>
      <p:bldP spid="9252" grpId="35" animBg="1"/>
      <p:bldP spid="9252" grpId="36" animBg="1"/>
      <p:bldP spid="9252" grpId="37" animBg="1"/>
      <p:bldP spid="9252" grpId="38" animBg="1"/>
      <p:bldP spid="9252" grpId="39" animBg="1"/>
      <p:bldP spid="9252" grpId="40" animBg="1"/>
      <p:bldP spid="9252" grpId="41" animBg="1"/>
      <p:bldP spid="9252" grpId="42" animBg="1"/>
      <p:bldP spid="9252" grpId="43" animBg="1"/>
      <p:bldP spid="9252" grpId="44" animBg="1"/>
      <p:bldP spid="9252" grpId="45" animBg="1"/>
      <p:bldP spid="9252" grpId="46" animBg="1"/>
      <p:bldP spid="9252" grpId="47" animBg="1"/>
      <p:bldP spid="9252" grpId="48" animBg="1"/>
      <p:bldP spid="9252" grpId="49" animBg="1"/>
      <p:bldP spid="9252" grpId="50" animBg="1"/>
      <p:bldP spid="9252" grpId="51" animBg="1"/>
      <p:bldP spid="9252" grpId="52" animBg="1"/>
      <p:bldP spid="9252" grpId="53" animBg="1"/>
      <p:bldP spid="9254" grpId="0" animBg="1"/>
      <p:bldP spid="9266" grpId="0" animBg="1"/>
      <p:bldP spid="9266" grpId="1" animBg="1"/>
      <p:bldP spid="9267" grpId="0" animBg="1"/>
      <p:bldP spid="9267" grpId="1" animBg="1"/>
      <p:bldP spid="9268" grpId="0" animBg="1"/>
      <p:bldP spid="9268" grpId="1" animBg="1"/>
      <p:bldP spid="9269" grpId="0" animBg="1"/>
      <p:bldP spid="9269" grpId="1" animBg="1"/>
      <p:bldP spid="9271" grpId="0" animBg="1"/>
      <p:bldP spid="9271" grpId="1" animBg="1"/>
      <p:bldP spid="9272" grpId="0" animBg="1"/>
      <p:bldP spid="9272" grpId="1" animBg="1"/>
      <p:bldP spid="9273" grpId="0" animBg="1"/>
      <p:bldP spid="9274" grpId="0" animBg="1"/>
      <p:bldP spid="9274" grpId="1" animBg="1"/>
      <p:bldP spid="9280" grpId="0" animBg="1"/>
      <p:bldP spid="9280" grpId="1" animBg="1"/>
      <p:bldP spid="9281" grpId="0" animBg="1"/>
      <p:bldP spid="9281" grpId="1" animBg="1"/>
      <p:bldP spid="9282" grpId="0" animBg="1"/>
      <p:bldP spid="9282" grpId="1" animBg="1"/>
      <p:bldP spid="9283" grpId="0" animBg="1"/>
      <p:bldP spid="928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 cstate="print">
            <a:alphaModFix amt="4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4"/>
          <p:cNvSpPr>
            <a:spLocks noChangeArrowheads="1"/>
          </p:cNvSpPr>
          <p:nvPr/>
        </p:nvSpPr>
        <p:spPr bwMode="auto">
          <a:xfrm>
            <a:off x="2590800" y="304800"/>
            <a:ext cx="3429000" cy="381000"/>
          </a:xfrm>
          <a:prstGeom prst="roundRect">
            <a:avLst>
              <a:gd name="adj" fmla="val 16667"/>
            </a:avLst>
          </a:prstGeom>
          <a:solidFill>
            <a:srgbClr val="9BFF9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i="1"/>
              <a:t>3 отборочный тур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9906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Какой цифры нет в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девятиричной</a:t>
            </a:r>
            <a:r>
              <a:rPr lang="ru-RU" sz="2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системе счисления?</a:t>
            </a:r>
            <a:endParaRPr lang="ru-RU" sz="2400" b="1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9462" name="WordArt 6"/>
          <p:cNvSpPr>
            <a:spLocks noChangeArrowheads="1" noChangeShapeType="1" noTextEdit="1"/>
          </p:cNvSpPr>
          <p:nvPr/>
        </p:nvSpPr>
        <p:spPr bwMode="auto">
          <a:xfrm>
            <a:off x="5105400" y="1988840"/>
            <a:ext cx="906760" cy="44956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9</a:t>
            </a:r>
            <a:endParaRPr lang="ru-RU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25146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Как называется процесс преобразования информации из одной знаковой формы в другую?</a:t>
            </a:r>
            <a:endParaRPr lang="ru-RU" sz="2400" b="1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9464" name="WordArt 8"/>
          <p:cNvSpPr>
            <a:spLocks noChangeArrowheads="1" noChangeShapeType="1" noTextEdit="1"/>
          </p:cNvSpPr>
          <p:nvPr/>
        </p:nvSpPr>
        <p:spPr bwMode="auto">
          <a:xfrm>
            <a:off x="5868144" y="3200400"/>
            <a:ext cx="2818656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кодирование</a:t>
            </a:r>
            <a:endParaRPr lang="ru-RU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41148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Назовите клавишу, предназначенную для ввода команды или перехода на следующий абзац</a:t>
            </a:r>
            <a:endParaRPr lang="ru-RU" sz="2400" b="1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9466" name="WordArt 10"/>
          <p:cNvSpPr>
            <a:spLocks noChangeArrowheads="1" noChangeShapeType="1" noTextEdit="1"/>
          </p:cNvSpPr>
          <p:nvPr/>
        </p:nvSpPr>
        <p:spPr bwMode="auto">
          <a:xfrm>
            <a:off x="6372200" y="5157192"/>
            <a:ext cx="2016224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Enter</a:t>
            </a:r>
            <a:endParaRPr lang="ru-RU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8201" name="AutoShape 11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228600"/>
            <a:ext cx="533400" cy="304800"/>
          </a:xfrm>
          <a:prstGeom prst="actionButtonBeginning">
            <a:avLst/>
          </a:prstGeom>
          <a:solidFill>
            <a:srgbClr val="FFCC99"/>
          </a:solidFill>
          <a:ln w="31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2" grpId="0" animBg="1"/>
      <p:bldP spid="19463" grpId="0"/>
      <p:bldP spid="19464" grpId="0" animBg="1"/>
      <p:bldP spid="19465" grpId="0"/>
      <p:bldP spid="1946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>
            <a:alphaModFix amt="6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286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А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096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Б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9906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В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3716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Г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7526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Д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1336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Е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2514600" y="57912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Ж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29718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З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3352800" y="57912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И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810000" y="57912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Й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42672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К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6482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Л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50292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М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54102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Н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5791200" y="57912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О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62484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П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2286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Р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6096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С</a:t>
            </a: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9906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Т</a:t>
            </a: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13716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У</a:t>
            </a: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17526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Ф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21336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Х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2514600" y="61722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Ц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29718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Ч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3352800" y="61722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Ш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3810000" y="61722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Щ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42672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Ъ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46482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ы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50292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Ь</a:t>
            </a:r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54102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Э</a:t>
            </a: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5791200" y="61722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Ю</a:t>
            </a:r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62484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Я</a:t>
            </a:r>
          </a:p>
        </p:txBody>
      </p:sp>
      <p:sp>
        <p:nvSpPr>
          <p:cNvPr id="20514" name="AutoShape 34"/>
          <p:cNvSpPr>
            <a:spLocks noChangeArrowheads="1"/>
          </p:cNvSpPr>
          <p:nvPr/>
        </p:nvSpPr>
        <p:spPr bwMode="auto">
          <a:xfrm>
            <a:off x="323528" y="4581128"/>
            <a:ext cx="6019800" cy="990600"/>
          </a:xfrm>
          <a:prstGeom prst="wedgeRoundRectCallout">
            <a:avLst>
              <a:gd name="adj1" fmla="val 72574"/>
              <a:gd name="adj2" fmla="val 59454"/>
              <a:gd name="adj3" fmla="val 16667"/>
            </a:avLst>
          </a:prstGeom>
          <a:solidFill>
            <a:srgbClr val="92E9F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800" i="1">
                <a:effectLst>
                  <a:outerShdw blurRad="38100" dist="38100" dir="2700000" algn="tl">
                    <a:srgbClr val="FFFFFF"/>
                  </a:outerShdw>
                </a:effectLst>
              </a:rPr>
              <a:t>Нет такой буквы!</a:t>
            </a:r>
          </a:p>
        </p:txBody>
      </p:sp>
      <p:sp>
        <p:nvSpPr>
          <p:cNvPr id="20516" name="AutoShape 36"/>
          <p:cNvSpPr>
            <a:spLocks noChangeArrowheads="1"/>
          </p:cNvSpPr>
          <p:nvPr/>
        </p:nvSpPr>
        <p:spPr bwMode="auto">
          <a:xfrm>
            <a:off x="838200" y="116632"/>
            <a:ext cx="8305800" cy="1688232"/>
          </a:xfrm>
          <a:prstGeom prst="roundRect">
            <a:avLst>
              <a:gd name="adj" fmla="val 16667"/>
            </a:avLst>
          </a:prstGeom>
          <a:solidFill>
            <a:srgbClr val="FFDDEE"/>
          </a:solidFill>
          <a:ln w="57150" cmpd="thinThick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dirty="0" smtClean="0"/>
              <a:t>Название базовой логической операции</a:t>
            </a:r>
            <a:endParaRPr lang="ru-RU" sz="2800" b="1" dirty="0"/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228600" y="2667000"/>
            <a:ext cx="1066800" cy="11985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7200" dirty="0"/>
              <a:t>И</a:t>
            </a:r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2362200" y="2667000"/>
            <a:ext cx="1066800" cy="11985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7200" dirty="0"/>
              <a:t>В</a:t>
            </a:r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1295400" y="2667000"/>
            <a:ext cx="1066800" cy="11985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7200" dirty="0" smtClean="0"/>
              <a:t>Н</a:t>
            </a:r>
            <a:endParaRPr lang="ru-RU" sz="7200" dirty="0"/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4495800" y="2667000"/>
            <a:ext cx="1066800" cy="11985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7200" dirty="0"/>
              <a:t>Р</a:t>
            </a:r>
          </a:p>
        </p:txBody>
      </p: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7696200" y="2667000"/>
            <a:ext cx="1066800" cy="11985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7200" dirty="0"/>
              <a:t>Я</a:t>
            </a:r>
          </a:p>
        </p:txBody>
      </p: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5562600" y="2667000"/>
            <a:ext cx="1066800" cy="11985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7200" dirty="0"/>
              <a:t>С</a:t>
            </a:r>
          </a:p>
        </p:txBody>
      </p:sp>
      <p:sp>
        <p:nvSpPr>
          <p:cNvPr id="20524" name="Rectangle 44"/>
          <p:cNvSpPr>
            <a:spLocks noChangeArrowheads="1"/>
          </p:cNvSpPr>
          <p:nvPr/>
        </p:nvSpPr>
        <p:spPr bwMode="auto">
          <a:xfrm>
            <a:off x="2366392" y="2636912"/>
            <a:ext cx="1066800" cy="12192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0" scaled="0"/>
          </a:gra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25" name="Rectangle 45"/>
          <p:cNvSpPr>
            <a:spLocks noChangeArrowheads="1"/>
          </p:cNvSpPr>
          <p:nvPr/>
        </p:nvSpPr>
        <p:spPr bwMode="auto">
          <a:xfrm>
            <a:off x="4499992" y="2636912"/>
            <a:ext cx="1066800" cy="12192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0" scaled="0"/>
          </a:gra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26" name="Rectangle 46"/>
          <p:cNvSpPr>
            <a:spLocks noChangeArrowheads="1"/>
          </p:cNvSpPr>
          <p:nvPr/>
        </p:nvSpPr>
        <p:spPr bwMode="auto">
          <a:xfrm>
            <a:off x="232792" y="2636912"/>
            <a:ext cx="1066800" cy="12192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0" scaled="0"/>
          </a:gra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27" name="Rectangle 47"/>
          <p:cNvSpPr>
            <a:spLocks noChangeArrowheads="1"/>
          </p:cNvSpPr>
          <p:nvPr/>
        </p:nvSpPr>
        <p:spPr bwMode="auto">
          <a:xfrm>
            <a:off x="1299592" y="2636912"/>
            <a:ext cx="1066800" cy="12192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0" scaled="0"/>
          </a:gra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28" name="Rectangle 48"/>
          <p:cNvSpPr>
            <a:spLocks noChangeArrowheads="1"/>
          </p:cNvSpPr>
          <p:nvPr/>
        </p:nvSpPr>
        <p:spPr bwMode="auto">
          <a:xfrm>
            <a:off x="5566792" y="2636912"/>
            <a:ext cx="1066800" cy="12192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0" scaled="0"/>
          </a:gra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29" name="Rectangle 49"/>
          <p:cNvSpPr>
            <a:spLocks noChangeArrowheads="1"/>
          </p:cNvSpPr>
          <p:nvPr/>
        </p:nvSpPr>
        <p:spPr bwMode="auto">
          <a:xfrm>
            <a:off x="7700392" y="2636912"/>
            <a:ext cx="1066800" cy="12192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0" scaled="0"/>
          </a:gra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30" name="AutoShape 50"/>
          <p:cNvSpPr>
            <a:spLocks noChangeArrowheads="1"/>
          </p:cNvSpPr>
          <p:nvPr/>
        </p:nvSpPr>
        <p:spPr bwMode="auto">
          <a:xfrm>
            <a:off x="8534400" y="4191000"/>
            <a:ext cx="381000" cy="3810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31" name="AutoShape 51"/>
          <p:cNvSpPr>
            <a:spLocks noChangeArrowheads="1"/>
          </p:cNvSpPr>
          <p:nvPr/>
        </p:nvSpPr>
        <p:spPr bwMode="auto">
          <a:xfrm>
            <a:off x="251520" y="4653136"/>
            <a:ext cx="6019800" cy="990600"/>
          </a:xfrm>
          <a:prstGeom prst="wedgeRoundRectCallout">
            <a:avLst>
              <a:gd name="adj1" fmla="val 72282"/>
              <a:gd name="adj2" fmla="val 59454"/>
              <a:gd name="adj3" fmla="val 16667"/>
            </a:avLst>
          </a:prstGeom>
          <a:solidFill>
            <a:srgbClr val="92E9F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Есть такая буква!</a:t>
            </a:r>
          </a:p>
          <a:p>
            <a:pPr algn="ctr"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Вы зарабатываете 50 очков!</a:t>
            </a:r>
          </a:p>
        </p:txBody>
      </p:sp>
      <p:sp>
        <p:nvSpPr>
          <p:cNvPr id="20533" name="AutoShape 53"/>
          <p:cNvSpPr>
            <a:spLocks noChangeArrowheads="1"/>
          </p:cNvSpPr>
          <p:nvPr/>
        </p:nvSpPr>
        <p:spPr bwMode="auto">
          <a:xfrm>
            <a:off x="395536" y="4509120"/>
            <a:ext cx="6019800" cy="990600"/>
          </a:xfrm>
          <a:prstGeom prst="wedgeRoundRectCallout">
            <a:avLst>
              <a:gd name="adj1" fmla="val 72361"/>
              <a:gd name="adj2" fmla="val 61537"/>
              <a:gd name="adj3" fmla="val 16667"/>
            </a:avLst>
          </a:prstGeom>
          <a:solidFill>
            <a:srgbClr val="92E9F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Таких букв две!</a:t>
            </a:r>
          </a:p>
          <a:p>
            <a:pPr algn="ctr"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Вы зарабатываете 140 очков!</a:t>
            </a:r>
          </a:p>
        </p:txBody>
      </p:sp>
      <p:sp>
        <p:nvSpPr>
          <p:cNvPr id="20534" name="AutoShape 54"/>
          <p:cNvSpPr>
            <a:spLocks noChangeArrowheads="1"/>
          </p:cNvSpPr>
          <p:nvPr/>
        </p:nvSpPr>
        <p:spPr bwMode="auto">
          <a:xfrm>
            <a:off x="251520" y="4653136"/>
            <a:ext cx="6019800" cy="990600"/>
          </a:xfrm>
          <a:prstGeom prst="wedgeRoundRectCallout">
            <a:avLst>
              <a:gd name="adj1" fmla="val 72361"/>
              <a:gd name="adj2" fmla="val 61537"/>
              <a:gd name="adj3" fmla="val 16667"/>
            </a:avLst>
          </a:prstGeom>
          <a:solidFill>
            <a:srgbClr val="92E9F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Есть такая буква!</a:t>
            </a:r>
          </a:p>
          <a:p>
            <a:pPr algn="ctr"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Вы зарабатываете 70 очков!</a:t>
            </a:r>
          </a:p>
        </p:txBody>
      </p:sp>
      <p:sp>
        <p:nvSpPr>
          <p:cNvPr id="20535" name="AutoShape 55"/>
          <p:cNvSpPr>
            <a:spLocks noChangeArrowheads="1"/>
          </p:cNvSpPr>
          <p:nvPr/>
        </p:nvSpPr>
        <p:spPr bwMode="auto">
          <a:xfrm>
            <a:off x="251520" y="4653136"/>
            <a:ext cx="6019800" cy="990600"/>
          </a:xfrm>
          <a:prstGeom prst="wedgeRoundRectCallout">
            <a:avLst>
              <a:gd name="adj1" fmla="val 72361"/>
              <a:gd name="adj2" fmla="val 61537"/>
              <a:gd name="adj3" fmla="val 16667"/>
            </a:avLst>
          </a:prstGeom>
          <a:solidFill>
            <a:srgbClr val="92E9F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Есть такая буква!</a:t>
            </a:r>
          </a:p>
          <a:p>
            <a:pPr algn="ctr"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Вы зарабатываете 100 очков!</a:t>
            </a:r>
          </a:p>
        </p:txBody>
      </p:sp>
      <p:sp>
        <p:nvSpPr>
          <p:cNvPr id="9272" name="AutoShape 5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980728"/>
            <a:ext cx="533400" cy="304800"/>
          </a:xfrm>
          <a:prstGeom prst="actionButtonBeginning">
            <a:avLst/>
          </a:prstGeom>
          <a:solidFill>
            <a:schemeClr val="accent1"/>
          </a:solidFill>
          <a:ln w="31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73" name="Text Box 57"/>
          <p:cNvSpPr txBox="1">
            <a:spLocks noChangeArrowheads="1"/>
          </p:cNvSpPr>
          <p:nvPr/>
        </p:nvSpPr>
        <p:spPr bwMode="auto">
          <a:xfrm>
            <a:off x="6629400" y="2667000"/>
            <a:ext cx="1066800" cy="11985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7200"/>
              <a:t>И</a:t>
            </a:r>
          </a:p>
        </p:txBody>
      </p:sp>
      <p:sp>
        <p:nvSpPr>
          <p:cNvPr id="9274" name="Text Box 58"/>
          <p:cNvSpPr txBox="1">
            <a:spLocks noChangeArrowheads="1"/>
          </p:cNvSpPr>
          <p:nvPr/>
        </p:nvSpPr>
        <p:spPr bwMode="auto">
          <a:xfrm>
            <a:off x="3429000" y="2667000"/>
            <a:ext cx="1066800" cy="11985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7200" dirty="0"/>
              <a:t>Е</a:t>
            </a:r>
          </a:p>
        </p:txBody>
      </p:sp>
      <p:sp>
        <p:nvSpPr>
          <p:cNvPr id="20539" name="Rectangle 59"/>
          <p:cNvSpPr>
            <a:spLocks noChangeArrowheads="1"/>
          </p:cNvSpPr>
          <p:nvPr/>
        </p:nvSpPr>
        <p:spPr bwMode="auto">
          <a:xfrm>
            <a:off x="3419872" y="2636912"/>
            <a:ext cx="1066800" cy="12192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0" scaled="0"/>
          </a:gra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40" name="AutoShape 60"/>
          <p:cNvSpPr>
            <a:spLocks noChangeArrowheads="1"/>
          </p:cNvSpPr>
          <p:nvPr/>
        </p:nvSpPr>
        <p:spPr bwMode="auto">
          <a:xfrm>
            <a:off x="323528" y="4581128"/>
            <a:ext cx="6019800" cy="990600"/>
          </a:xfrm>
          <a:prstGeom prst="wedgeRoundRectCallout">
            <a:avLst>
              <a:gd name="adj1" fmla="val 72361"/>
              <a:gd name="adj2" fmla="val 61537"/>
              <a:gd name="adj3" fmla="val 16667"/>
            </a:avLst>
          </a:prstGeom>
          <a:solidFill>
            <a:srgbClr val="92E9F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Есть такая буква!</a:t>
            </a:r>
          </a:p>
          <a:p>
            <a:pPr algn="ctr"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Вы зарабатываете 30 очков!</a:t>
            </a:r>
          </a:p>
        </p:txBody>
      </p:sp>
      <p:sp>
        <p:nvSpPr>
          <p:cNvPr id="20542" name="Rectangle 62"/>
          <p:cNvSpPr>
            <a:spLocks noChangeArrowheads="1"/>
          </p:cNvSpPr>
          <p:nvPr/>
        </p:nvSpPr>
        <p:spPr bwMode="auto">
          <a:xfrm>
            <a:off x="6633592" y="2636912"/>
            <a:ext cx="1066800" cy="12192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0" scaled="0"/>
          </a:gra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60" name="AutoShape 5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308304" y="5805264"/>
            <a:ext cx="1656184" cy="7620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algn="ctr"/>
            <a:r>
              <a:rPr lang="ru-RU" sz="3600" b="1" i="1" dirty="0">
                <a:latin typeface="Arial Black" pitchFamily="34" charset="0"/>
              </a:rPr>
              <a:t>3</a:t>
            </a:r>
            <a:r>
              <a:rPr lang="ru-RU" sz="3600" b="1" i="1" dirty="0" smtClean="0">
                <a:latin typeface="Arial Black" pitchFamily="34" charset="0"/>
              </a:rPr>
              <a:t> </a:t>
            </a:r>
            <a:r>
              <a:rPr lang="ru-RU" sz="3600" b="1" i="1" dirty="0">
                <a:latin typeface="Arial Black" pitchFamily="34" charset="0"/>
              </a:rPr>
              <a:t>тур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4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2048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3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xit" presetSubtype="0" fill="hold" grpId="3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4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000" fill="hold"/>
                                        <p:tgtEl>
                                          <p:spTgt spid="204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4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xit" presetSubtype="0" fill="hold" grpId="4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4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2048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5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41" dur="3000"/>
                                        <p:tgtEl>
                                          <p:spTgt spid="20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0" presetClass="exit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20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04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000" fill="hold"/>
                                        <p:tgtEl>
                                          <p:spTgt spid="2048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4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0" presetClass="exit" presetSubtype="0" fill="hold" grpId="4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04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2000" fill="hold"/>
                                        <p:tgtEl>
                                          <p:spTgt spid="2048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2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0" presetClass="exit" presetSubtype="0" fill="hold" grpId="2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6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04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2000" fill="hold"/>
                                        <p:tgtEl>
                                          <p:spTgt spid="2048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80" dur="3000"/>
                                        <p:tgtEl>
                                          <p:spTgt spid="205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0"/>
                            </p:stCondLst>
                            <p:childTnLst>
                              <p:par>
                                <p:cTn id="83" presetID="10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20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04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2000" fill="hold"/>
                                        <p:tgtEl>
                                          <p:spTgt spid="2048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10" presetClass="entr" presetSubtype="0" fill="hold" grpId="3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000"/>
                            </p:stCondLst>
                            <p:childTnLst>
                              <p:par>
                                <p:cTn id="96" presetID="10" presetClass="exit" presetSubtype="0" fill="hold" grpId="3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8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204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3" dur="2000" fill="hold"/>
                                        <p:tgtEl>
                                          <p:spTgt spid="2048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3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10" presetClass="exit" presetSubtype="0" fill="hold" grpId="3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9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204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5" dur="2000" fill="hold"/>
                                        <p:tgtEl>
                                          <p:spTgt spid="2049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2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000"/>
                            </p:stCondLst>
                            <p:childTnLst>
                              <p:par>
                                <p:cTn id="120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21" dur="3000"/>
                                        <p:tgtEl>
                                          <p:spTgt spid="205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7000"/>
                            </p:stCondLst>
                            <p:childTnLst>
                              <p:par>
                                <p:cTn id="124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25" dur="3000"/>
                                        <p:tgtEl>
                                          <p:spTgt spid="20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8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2000"/>
                                        <p:tgtEl>
                                          <p:spTgt spid="205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0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204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2000" fill="hold"/>
                                        <p:tgtEl>
                                          <p:spTgt spid="2049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3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10" presetClass="exit" presetSubtype="0" fill="hold" grpId="3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1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204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7" dur="2000" fill="hold"/>
                                        <p:tgtEl>
                                          <p:spTgt spid="2049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2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000"/>
                            </p:stCondLst>
                            <p:childTnLst>
                              <p:par>
                                <p:cTn id="152" presetID="10" presetClass="exit" presetSubtype="0" fill="hold" grpId="2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2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204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9" dur="2000" fill="hold"/>
                                        <p:tgtEl>
                                          <p:spTgt spid="2049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5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000"/>
                            </p:stCondLst>
                            <p:childTnLst>
                              <p:par>
                                <p:cTn id="164" presetID="10" presetClass="exit" presetSubtype="0" fill="hold" grpId="5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3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204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1" dur="2000" fill="hold"/>
                                        <p:tgtEl>
                                          <p:spTgt spid="204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2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2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000"/>
                            </p:stCondLst>
                            <p:childTnLst>
                              <p:par>
                                <p:cTn id="176" presetID="10" presetClass="exit" presetSubtype="0" fill="hold" grpId="2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4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204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3" dur="2000" fill="hold"/>
                                        <p:tgtEl>
                                          <p:spTgt spid="2049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20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8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89" dur="3000"/>
                                        <p:tgtEl>
                                          <p:spTgt spid="205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5000"/>
                            </p:stCondLst>
                            <p:childTnLst>
                              <p:par>
                                <p:cTn id="192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20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5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204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>
                      <p:stCondLst>
                        <p:cond delay="0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9" dur="2000" fill="hold"/>
                                        <p:tgtEl>
                                          <p:spTgt spid="2049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grpId="3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2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2000"/>
                            </p:stCondLst>
                            <p:childTnLst>
                              <p:par>
                                <p:cTn id="204" presetID="10" presetClass="exit" presetSubtype="0" fill="hold" grpId="3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6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204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1" dur="2000" fill="hold"/>
                                        <p:tgtEl>
                                          <p:spTgt spid="2049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grpId="2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2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2000"/>
                            </p:stCondLst>
                            <p:childTnLst>
                              <p:par>
                                <p:cTn id="216" presetID="10" presetClass="exit" presetSubtype="0" fill="hold" grpId="2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7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204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3" dur="2000" fill="hold"/>
                                        <p:tgtEl>
                                          <p:spTgt spid="2049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2000"/>
                                        <p:tgtEl>
                                          <p:spTgt spid="2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28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229" dur="3000"/>
                                        <p:tgtEl>
                                          <p:spTgt spid="205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8000"/>
                            </p:stCondLst>
                            <p:childTnLst>
                              <p:par>
                                <p:cTn id="23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5000"/>
                                        <p:tgtEl>
                                          <p:spTgt spid="205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8"/>
                  </p:tgtEl>
                </p:cond>
              </p:nextCondLst>
            </p:seq>
            <p:seq concurrent="1" nextAc="seek">
              <p:cTn id="235" restart="whenNotActive" fill="hold" evtFilter="cancelBubble" nodeType="interactiveSeq">
                <p:stCondLst>
                  <p:cond evt="onClick" delay="0">
                    <p:tgtEl>
                      <p:spTgt spid="204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" fill="hold">
                      <p:stCondLst>
                        <p:cond delay="0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9" dur="2000" fill="hold"/>
                                        <p:tgtEl>
                                          <p:spTgt spid="2049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2000"/>
                                        <p:tgtEl>
                                          <p:spTgt spid="2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4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245" dur="3000"/>
                                        <p:tgtEl>
                                          <p:spTgt spid="205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5000"/>
                            </p:stCondLst>
                            <p:childTnLst>
                              <p:par>
                                <p:cTn id="24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5000"/>
                                        <p:tgtEl>
                                          <p:spTgt spid="205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9"/>
                  </p:tgtEl>
                </p:cond>
              </p:nextCondLst>
            </p:seq>
            <p:seq concurrent="1" nextAc="seek">
              <p:cTn id="251" restart="whenNotActive" fill="hold" evtFilter="cancelBubble" nodeType="interactiveSeq">
                <p:stCondLst>
                  <p:cond evt="onClick" delay="0">
                    <p:tgtEl>
                      <p:spTgt spid="205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2" fill="hold">
                      <p:stCondLst>
                        <p:cond delay="0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5" dur="2000" fill="hold"/>
                                        <p:tgtEl>
                                          <p:spTgt spid="2050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6" presetID="10" presetClass="entr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2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2000"/>
                            </p:stCondLst>
                            <p:childTnLst>
                              <p:par>
                                <p:cTn id="260" presetID="10" presetClass="exit" presetSubtype="0" fill="hold" grpId="1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5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0"/>
                  </p:tgtEl>
                </p:cond>
              </p:nextCondLst>
            </p:seq>
            <p:seq concurrent="1" nextAc="seek">
              <p:cTn id="263" restart="whenNotActive" fill="hold" evtFilter="cancelBubble" nodeType="interactiveSeq">
                <p:stCondLst>
                  <p:cond evt="onClick" delay="0">
                    <p:tgtEl>
                      <p:spTgt spid="205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4" fill="hold">
                      <p:stCondLst>
                        <p:cond delay="0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7" dur="2000" fill="hold"/>
                                        <p:tgtEl>
                                          <p:spTgt spid="2050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8" presetID="10" presetClass="entr" presetSubtype="0" fill="hold" grpId="4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2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2000"/>
                            </p:stCondLst>
                            <p:childTnLst>
                              <p:par>
                                <p:cTn id="272" presetID="10" presetClass="exit" presetSubtype="0" fill="hold" grpId="4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5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1"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205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9" dur="2000" fill="hold"/>
                                        <p:tgtEl>
                                          <p:spTgt spid="2050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0" presetID="10" presetClass="entr" presetSubtype="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1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2000"/>
                            </p:stCondLst>
                            <p:childTnLst>
                              <p:par>
                                <p:cTn id="284" presetID="10" presetClass="exit" presetSubtype="0" fill="hold" grpId="1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3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2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205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1" dur="2000" fill="hold"/>
                                        <p:tgtEl>
                                          <p:spTgt spid="2050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2" presetID="10" presetClass="entr" presetSubtype="0" fill="hold" grpId="2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2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2000"/>
                            </p:stCondLst>
                            <p:childTnLst>
                              <p:par>
                                <p:cTn id="296" presetID="10" presetClass="exit" presetSubtype="0" fill="hold" grpId="2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5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3"/>
                  </p:tgtEl>
                </p:cond>
              </p:nextCondLst>
            </p:seq>
            <p:seq concurrent="1" nextAc="seek">
              <p:cTn id="299" restart="whenNotActive" fill="hold" evtFilter="cancelBubble" nodeType="interactiveSeq">
                <p:stCondLst>
                  <p:cond evt="onClick" delay="0">
                    <p:tgtEl>
                      <p:spTgt spid="205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0" fill="hold">
                      <p:stCondLst>
                        <p:cond delay="0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3" dur="2000" fill="hold"/>
                                        <p:tgtEl>
                                          <p:spTgt spid="2050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04" presetID="10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2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2000"/>
                            </p:stCondLst>
                            <p:childTnLst>
                              <p:par>
                                <p:cTn id="308" presetID="10" presetClass="exit" presetSubtype="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5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4"/>
                  </p:tgtEl>
                </p:cond>
              </p:nextCondLst>
            </p:seq>
            <p:seq concurrent="1" nextAc="seek">
              <p:cTn id="311" restart="whenNotActive" fill="hold" evtFilter="cancelBubble" nodeType="interactiveSeq">
                <p:stCondLst>
                  <p:cond evt="onClick" delay="0">
                    <p:tgtEl>
                      <p:spTgt spid="205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2" fill="hold">
                      <p:stCondLst>
                        <p:cond delay="0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5" dur="2000" fill="hold"/>
                                        <p:tgtEl>
                                          <p:spTgt spid="2050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6" presetID="10" presetClass="entr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2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2000"/>
                            </p:stCondLst>
                            <p:childTnLst>
                              <p:par>
                                <p:cTn id="320" presetID="10" presetClass="exit" presetSubtype="0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5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5"/>
                  </p:tgtEl>
                </p:cond>
              </p:nextCondLst>
            </p:seq>
            <p:seq concurrent="1" nextAc="seek">
              <p:cTn id="323" restart="whenNotActive" fill="hold" evtFilter="cancelBubble" nodeType="interactiveSeq">
                <p:stCondLst>
                  <p:cond evt="onClick" delay="0">
                    <p:tgtEl>
                      <p:spTgt spid="205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4" fill="hold">
                      <p:stCondLst>
                        <p:cond delay="0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7" dur="2000" fill="hold"/>
                                        <p:tgtEl>
                                          <p:spTgt spid="2050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28" presetID="10" presetClass="entr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0" dur="2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32" presetID="10" presetClass="exit" presetSubtype="0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6"/>
                  </p:tgtEl>
                </p:cond>
              </p:nextCondLst>
            </p:seq>
            <p:seq concurrent="1" nextAc="seek">
              <p:cTn id="335" restart="whenNotActive" fill="hold" evtFilter="cancelBubble" nodeType="interactiveSeq">
                <p:stCondLst>
                  <p:cond evt="onClick" delay="0">
                    <p:tgtEl>
                      <p:spTgt spid="205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6" fill="hold">
                      <p:stCondLst>
                        <p:cond delay="0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9" dur="2000" fill="hold"/>
                                        <p:tgtEl>
                                          <p:spTgt spid="2050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4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2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4" presetID="10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5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7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205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1" dur="2000" fill="hold"/>
                                        <p:tgtEl>
                                          <p:spTgt spid="2050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2" presetID="10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4" dur="2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2000"/>
                            </p:stCondLst>
                            <p:childTnLst>
                              <p:par>
                                <p:cTn id="356" presetID="10" presetClass="exit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5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8"/>
                  </p:tgtEl>
                </p:cond>
              </p:nextCondLst>
            </p:seq>
            <p:seq concurrent="1" nextAc="seek">
              <p:cTn id="359" restart="whenNotActive" fill="hold" evtFilter="cancelBubble" nodeType="interactiveSeq">
                <p:stCondLst>
                  <p:cond evt="onClick" delay="0">
                    <p:tgtEl>
                      <p:spTgt spid="205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0" fill="hold">
                      <p:stCondLst>
                        <p:cond delay="0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3" dur="2000" fill="hold"/>
                                        <p:tgtEl>
                                          <p:spTgt spid="2050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4" presetID="10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6" dur="2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2000"/>
                            </p:stCondLst>
                            <p:childTnLst>
                              <p:par>
                                <p:cTn id="368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9" dur="5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9"/>
                  </p:tgtEl>
                </p:cond>
              </p:nextCondLst>
            </p:seq>
            <p:seq concurrent="1" nextAc="seek">
              <p:cTn id="371" restart="whenNotActive" fill="hold" evtFilter="cancelBubble" nodeType="interactiveSeq">
                <p:stCondLst>
                  <p:cond evt="onClick" delay="0">
                    <p:tgtEl>
                      <p:spTgt spid="205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2" fill="hold">
                      <p:stCondLst>
                        <p:cond delay="0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5" dur="2000" fill="hold"/>
                                        <p:tgtEl>
                                          <p:spTgt spid="205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0" dur="2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2000"/>
                            </p:stCondLst>
                            <p:childTnLst>
                              <p:par>
                                <p:cTn id="38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3" dur="2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0"/>
                  </p:tgtEl>
                </p:cond>
              </p:nextCondLst>
            </p:seq>
            <p:seq concurrent="1" nextAc="seek">
              <p:cTn id="385" restart="whenNotActive" fill="hold" evtFilter="cancelBubble" nodeType="interactiveSeq">
                <p:stCondLst>
                  <p:cond evt="onClick" delay="0">
                    <p:tgtEl>
                      <p:spTgt spid="205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6" fill="hold">
                      <p:stCondLst>
                        <p:cond delay="0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9" dur="2000" fill="hold"/>
                                        <p:tgtEl>
                                          <p:spTgt spid="205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2" dur="2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>
                            <p:stCondLst>
                              <p:cond delay="2000"/>
                            </p:stCondLst>
                            <p:childTnLst>
                              <p:par>
                                <p:cTn id="394" presetID="10" presetClass="exit" presetSubtype="0" fill="hold" grpId="3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5" dur="5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1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205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1" dur="2000" fill="hold"/>
                                        <p:tgtEl>
                                          <p:spTgt spid="205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02" presetID="10" presetClass="entr" presetSubtype="0" fill="hold" grpId="4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4" dur="2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2000"/>
                            </p:stCondLst>
                            <p:childTnLst>
                              <p:par>
                                <p:cTn id="406" presetID="10" presetClass="exit" presetSubtype="0" fill="hold" grpId="4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7" dur="5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2"/>
                  </p:tgtEl>
                </p:cond>
              </p:nextCondLst>
            </p:seq>
            <p:seq concurrent="1" nextAc="seek">
              <p:cTn id="409" restart="whenNotActive" fill="hold" evtFilter="cancelBubble" nodeType="interactiveSeq">
                <p:stCondLst>
                  <p:cond evt="onClick" delay="0">
                    <p:tgtEl>
                      <p:spTgt spid="205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0" fill="hold">
                      <p:stCondLst>
                        <p:cond delay="0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3" dur="2000" fill="hold"/>
                                        <p:tgtEl>
                                          <p:spTgt spid="2051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6" dur="2000"/>
                                        <p:tgtEl>
                                          <p:spTgt spid="2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7" fill="hold">
                            <p:stCondLst>
                              <p:cond delay="2000"/>
                            </p:stCondLst>
                            <p:childTnLst>
                              <p:par>
                                <p:cTn id="418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419" dur="3000"/>
                                        <p:tgtEl>
                                          <p:spTgt spid="205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3" dur="5000"/>
                                        <p:tgtEl>
                                          <p:spTgt spid="205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3"/>
                  </p:tgtEl>
                </p:cond>
              </p:nextCondLst>
            </p:seq>
            <p:seq concurrent="1" nextAc="seek">
              <p:cTn id="425" restart="whenNotActive" fill="hold" evtFilter="cancelBubble" nodeType="interactiveSeq">
                <p:stCondLst>
                  <p:cond evt="onClick" delay="0">
                    <p:tgtEl>
                      <p:spTgt spid="205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6" fill="hold">
                      <p:stCondLst>
                        <p:cond delay="0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9" dur="2000" fill="hold"/>
                                        <p:tgtEl>
                                          <p:spTgt spid="205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0" fill="hold">
                            <p:stCondLst>
                              <p:cond delay="2000"/>
                            </p:stCondLst>
                            <p:childTnLst>
                              <p:par>
                                <p:cTn id="431" presetID="1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432" dur="1000"/>
                                        <p:tgtEl>
                                          <p:spTgt spid="205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435" dur="1000"/>
                                        <p:tgtEl>
                                          <p:spTgt spid="205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438" dur="1000"/>
                                        <p:tgtEl>
                                          <p:spTgt spid="205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441" dur="1000"/>
                                        <p:tgtEl>
                                          <p:spTgt spid="205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444" dur="1000"/>
                                        <p:tgtEl>
                                          <p:spTgt spid="205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447" dur="1000"/>
                                        <p:tgtEl>
                                          <p:spTgt spid="20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450" dur="1000"/>
                                        <p:tgtEl>
                                          <p:spTgt spid="205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453" dur="1000"/>
                                        <p:tgtEl>
                                          <p:spTgt spid="20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0"/>
                  </p:tgtEl>
                </p:cond>
              </p:nextCondLst>
            </p:seq>
          </p:childTnLst>
        </p:cTn>
      </p:par>
    </p:tnLst>
    <p:bldLst>
      <p:bldP spid="20482" grpId="0"/>
      <p:bldP spid="20483" grpId="0"/>
      <p:bldP spid="20484" grpId="0"/>
      <p:bldP spid="20485" grpId="0"/>
      <p:bldP spid="20486" grpId="0"/>
      <p:bldP spid="20487" grpId="0"/>
      <p:bldP spid="20488" grpId="0"/>
      <p:bldP spid="20489" grpId="0"/>
      <p:bldP spid="20490" grpId="0"/>
      <p:bldP spid="20491" grpId="0"/>
      <p:bldP spid="20492" grpId="0"/>
      <p:bldP spid="20493" grpId="0"/>
      <p:bldP spid="20494" grpId="0"/>
      <p:bldP spid="20495" grpId="0"/>
      <p:bldP spid="20496" grpId="0"/>
      <p:bldP spid="20497" grpId="0"/>
      <p:bldP spid="20498" grpId="0"/>
      <p:bldP spid="20499" grpId="0"/>
      <p:bldP spid="20500" grpId="0"/>
      <p:bldP spid="20501" grpId="0"/>
      <p:bldP spid="20502" grpId="0"/>
      <p:bldP spid="20503" grpId="0"/>
      <p:bldP spid="20504" grpId="0"/>
      <p:bldP spid="20505" grpId="0"/>
      <p:bldP spid="20506" grpId="0"/>
      <p:bldP spid="20507" grpId="0"/>
      <p:bldP spid="20508" grpId="0"/>
      <p:bldP spid="20509" grpId="0"/>
      <p:bldP spid="20510" grpId="0"/>
      <p:bldP spid="20511" grpId="0"/>
      <p:bldP spid="20512" grpId="0"/>
      <p:bldP spid="20513" grpId="0"/>
      <p:bldP spid="20514" grpId="0" animBg="1"/>
      <p:bldP spid="20514" grpId="1" animBg="1"/>
      <p:bldP spid="20514" grpId="2" animBg="1"/>
      <p:bldP spid="20514" grpId="3" animBg="1"/>
      <p:bldP spid="20514" grpId="4" animBg="1"/>
      <p:bldP spid="20514" grpId="5" animBg="1"/>
      <p:bldP spid="20514" grpId="6" animBg="1"/>
      <p:bldP spid="20514" grpId="7" animBg="1"/>
      <p:bldP spid="20514" grpId="8" animBg="1"/>
      <p:bldP spid="20514" grpId="9" animBg="1"/>
      <p:bldP spid="20514" grpId="10" animBg="1"/>
      <p:bldP spid="20514" grpId="11" animBg="1"/>
      <p:bldP spid="20514" grpId="12" animBg="1"/>
      <p:bldP spid="20514" grpId="13" animBg="1"/>
      <p:bldP spid="20514" grpId="14" animBg="1"/>
      <p:bldP spid="20514" grpId="15" animBg="1"/>
      <p:bldP spid="20514" grpId="16" animBg="1"/>
      <p:bldP spid="20514" grpId="17" animBg="1"/>
      <p:bldP spid="20514" grpId="18" animBg="1"/>
      <p:bldP spid="20514" grpId="19" animBg="1"/>
      <p:bldP spid="20514" grpId="20" animBg="1"/>
      <p:bldP spid="20514" grpId="21" animBg="1"/>
      <p:bldP spid="20514" grpId="22" animBg="1"/>
      <p:bldP spid="20514" grpId="23" animBg="1"/>
      <p:bldP spid="20514" grpId="24" animBg="1"/>
      <p:bldP spid="20514" grpId="25" animBg="1"/>
      <p:bldP spid="20514" grpId="26" animBg="1"/>
      <p:bldP spid="20514" grpId="27" animBg="1"/>
      <p:bldP spid="20514" grpId="28" animBg="1"/>
      <p:bldP spid="20514" grpId="29" animBg="1"/>
      <p:bldP spid="20514" grpId="30" animBg="1"/>
      <p:bldP spid="20514" grpId="31" animBg="1"/>
      <p:bldP spid="20514" grpId="32" animBg="1"/>
      <p:bldP spid="20514" grpId="33" animBg="1"/>
      <p:bldP spid="20514" grpId="34" animBg="1"/>
      <p:bldP spid="20514" grpId="35" animBg="1"/>
      <p:bldP spid="20514" grpId="36" animBg="1"/>
      <p:bldP spid="20514" grpId="37" animBg="1"/>
      <p:bldP spid="20514" grpId="38" animBg="1"/>
      <p:bldP spid="20514" grpId="39" animBg="1"/>
      <p:bldP spid="20514" grpId="42" animBg="1"/>
      <p:bldP spid="20514" grpId="43" animBg="1"/>
      <p:bldP spid="20514" grpId="44" animBg="1"/>
      <p:bldP spid="20514" grpId="45" animBg="1"/>
      <p:bldP spid="20514" grpId="46" animBg="1"/>
      <p:bldP spid="20514" grpId="47" animBg="1"/>
      <p:bldP spid="20514" grpId="48" animBg="1"/>
      <p:bldP spid="20514" grpId="49" animBg="1"/>
      <p:bldP spid="20514" grpId="50" animBg="1"/>
      <p:bldP spid="20514" grpId="51" animBg="1"/>
      <p:bldP spid="20516" grpId="0" animBg="1"/>
      <p:bldP spid="20524" grpId="0" animBg="1"/>
      <p:bldP spid="20524" grpId="1" animBg="1"/>
      <p:bldP spid="20525" grpId="0" animBg="1"/>
      <p:bldP spid="20525" grpId="1" animBg="1"/>
      <p:bldP spid="20526" grpId="0" animBg="1"/>
      <p:bldP spid="20526" grpId="1" animBg="1"/>
      <p:bldP spid="20527" grpId="0" animBg="1"/>
      <p:bldP spid="20527" grpId="1" animBg="1"/>
      <p:bldP spid="20528" grpId="0" animBg="1"/>
      <p:bldP spid="20528" grpId="1" animBg="1"/>
      <p:bldP spid="20529" grpId="0" animBg="1"/>
      <p:bldP spid="20529" grpId="1" animBg="1"/>
      <p:bldP spid="20530" grpId="0" animBg="1"/>
      <p:bldP spid="20531" grpId="0" animBg="1"/>
      <p:bldP spid="20531" grpId="1" animBg="1"/>
      <p:bldP spid="20533" grpId="0" animBg="1"/>
      <p:bldP spid="20533" grpId="2" animBg="1"/>
      <p:bldP spid="20534" grpId="0" animBg="1"/>
      <p:bldP spid="20534" grpId="1" animBg="1"/>
      <p:bldP spid="20535" grpId="0" animBg="1"/>
      <p:bldP spid="20535" grpId="1" animBg="1"/>
      <p:bldP spid="20539" grpId="0" animBg="1"/>
      <p:bldP spid="20539" grpId="1" animBg="1"/>
      <p:bldP spid="20540" grpId="0" animBg="1"/>
      <p:bldP spid="20540" grpId="2" animBg="1"/>
      <p:bldP spid="20540" grpId="3" animBg="1"/>
      <p:bldP spid="20540" grpId="4" animBg="1"/>
      <p:bldP spid="20540" grpId="5" animBg="1"/>
      <p:bldP spid="20540" grpId="6" animBg="1"/>
      <p:bldP spid="20542" grpId="0" animBg="1"/>
      <p:bldP spid="2054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>
            <a:alphaModFix amt="46000"/>
            <a:lum/>
          </a:blip>
          <a:srcRect/>
          <a:stretch>
            <a:fillRect t="-43000" b="-4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2286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А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096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Б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9906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В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3716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Г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7526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Д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21336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Е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2514600" y="57912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Ж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29718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З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3352800" y="57912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И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3810000" y="57912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Й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42672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К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46482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Л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50292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М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54102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Н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5791200" y="57912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О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6248400" y="5791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П</a:t>
            </a: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2286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Р</a:t>
            </a: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6096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С</a:t>
            </a: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9906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Т</a:t>
            </a: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13716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У</a:t>
            </a: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17526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Ф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21336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Х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2514600" y="61722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Ц</a:t>
            </a: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29718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Ч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3352800" y="61722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Ш</a:t>
            </a: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3810000" y="61722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Щ</a:t>
            </a: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42672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Ъ</a:t>
            </a: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46482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ы</a:t>
            </a: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50292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Ь</a:t>
            </a: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54102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Э</a:t>
            </a: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6172200" y="6172200"/>
            <a:ext cx="38100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Я</a:t>
            </a: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5791200" y="61722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Ю</a:t>
            </a:r>
          </a:p>
        </p:txBody>
      </p:sp>
      <p:sp>
        <p:nvSpPr>
          <p:cNvPr id="23586" name="Text Box 34"/>
          <p:cNvSpPr txBox="1">
            <a:spLocks noChangeArrowheads="1"/>
          </p:cNvSpPr>
          <p:nvPr/>
        </p:nvSpPr>
        <p:spPr bwMode="auto">
          <a:xfrm>
            <a:off x="6248400" y="61722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Я</a:t>
            </a:r>
          </a:p>
        </p:txBody>
      </p:sp>
      <p:sp>
        <p:nvSpPr>
          <p:cNvPr id="23587" name="AutoShape 35"/>
          <p:cNvSpPr>
            <a:spLocks noChangeArrowheads="1"/>
          </p:cNvSpPr>
          <p:nvPr/>
        </p:nvSpPr>
        <p:spPr bwMode="auto">
          <a:xfrm>
            <a:off x="251520" y="0"/>
            <a:ext cx="8640960" cy="1628800"/>
          </a:xfrm>
          <a:prstGeom prst="roundRect">
            <a:avLst>
              <a:gd name="adj" fmla="val 16667"/>
            </a:avLst>
          </a:prstGeom>
          <a:solidFill>
            <a:srgbClr val="FFDDEE"/>
          </a:solidFill>
          <a:ln w="57150" cmpd="thinThick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smtClean="0"/>
              <a:t>Название этой специально написанной , небольшой по размерам</a:t>
            </a:r>
          </a:p>
          <a:p>
            <a:pPr algn="ctr"/>
            <a:r>
              <a:rPr lang="ru-RU" sz="2000" b="1" dirty="0" smtClean="0"/>
              <a:t> программы пришло из биологии именно по признаку</a:t>
            </a:r>
          </a:p>
          <a:p>
            <a:pPr algn="ctr"/>
            <a:r>
              <a:rPr lang="ru-RU" sz="2000" b="1" dirty="0" smtClean="0"/>
              <a:t> способности к саморазмножению</a:t>
            </a:r>
            <a:endParaRPr lang="ru-RU" sz="2000" b="1" dirty="0"/>
          </a:p>
        </p:txBody>
      </p:sp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3962400" y="2667000"/>
            <a:ext cx="1066800" cy="11985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7200" dirty="0"/>
              <a:t>Р</a:t>
            </a:r>
          </a:p>
        </p:txBody>
      </p:sp>
      <p:sp>
        <p:nvSpPr>
          <p:cNvPr id="10277" name="Text Box 37"/>
          <p:cNvSpPr txBox="1">
            <a:spLocks noChangeArrowheads="1"/>
          </p:cNvSpPr>
          <p:nvPr/>
        </p:nvSpPr>
        <p:spPr bwMode="auto">
          <a:xfrm>
            <a:off x="2895600" y="2667000"/>
            <a:ext cx="1066800" cy="11985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/>
              <a:t>И</a:t>
            </a:r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1828800" y="2667000"/>
            <a:ext cx="1066800" cy="11985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7200" dirty="0"/>
              <a:t>В</a:t>
            </a:r>
          </a:p>
        </p:txBody>
      </p:sp>
      <p:sp>
        <p:nvSpPr>
          <p:cNvPr id="10279" name="Text Box 40"/>
          <p:cNvSpPr txBox="1">
            <a:spLocks noChangeArrowheads="1"/>
          </p:cNvSpPr>
          <p:nvPr/>
        </p:nvSpPr>
        <p:spPr bwMode="auto">
          <a:xfrm>
            <a:off x="6096000" y="2667000"/>
            <a:ext cx="1066800" cy="11985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7200" dirty="0"/>
              <a:t>С</a:t>
            </a:r>
          </a:p>
        </p:txBody>
      </p:sp>
      <p:sp>
        <p:nvSpPr>
          <p:cNvPr id="10280" name="Text Box 41"/>
          <p:cNvSpPr txBox="1">
            <a:spLocks noChangeArrowheads="1"/>
          </p:cNvSpPr>
          <p:nvPr/>
        </p:nvSpPr>
        <p:spPr bwMode="auto">
          <a:xfrm>
            <a:off x="5029200" y="2667000"/>
            <a:ext cx="1066800" cy="11985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7200" dirty="0"/>
              <a:t>У</a:t>
            </a:r>
          </a:p>
        </p:txBody>
      </p:sp>
      <p:sp>
        <p:nvSpPr>
          <p:cNvPr id="23595" name="Rectangle 43"/>
          <p:cNvSpPr>
            <a:spLocks noChangeArrowheads="1"/>
          </p:cNvSpPr>
          <p:nvPr/>
        </p:nvSpPr>
        <p:spPr bwMode="auto">
          <a:xfrm>
            <a:off x="3923928" y="2636912"/>
            <a:ext cx="1066800" cy="12192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0" scaled="0"/>
          </a:gra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3596" name="AutoShape 44"/>
          <p:cNvSpPr>
            <a:spLocks noChangeArrowheads="1"/>
          </p:cNvSpPr>
          <p:nvPr/>
        </p:nvSpPr>
        <p:spPr bwMode="auto">
          <a:xfrm>
            <a:off x="1547664" y="4509120"/>
            <a:ext cx="6019800" cy="990600"/>
          </a:xfrm>
          <a:prstGeom prst="wedgeRoundRectCallout">
            <a:avLst>
              <a:gd name="adj1" fmla="val 68880"/>
              <a:gd name="adj2" fmla="val 66185"/>
              <a:gd name="adj3" fmla="val 16667"/>
            </a:avLst>
          </a:prstGeom>
          <a:solidFill>
            <a:srgbClr val="92E9F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Нет такой буквы!</a:t>
            </a:r>
          </a:p>
        </p:txBody>
      </p:sp>
      <p:sp>
        <p:nvSpPr>
          <p:cNvPr id="23597" name="AutoShape 45"/>
          <p:cNvSpPr>
            <a:spLocks noChangeArrowheads="1"/>
          </p:cNvSpPr>
          <p:nvPr/>
        </p:nvSpPr>
        <p:spPr bwMode="auto">
          <a:xfrm>
            <a:off x="1547664" y="4509120"/>
            <a:ext cx="6019800" cy="990600"/>
          </a:xfrm>
          <a:prstGeom prst="wedgeRoundRectCallout">
            <a:avLst>
              <a:gd name="adj1" fmla="val 68620"/>
              <a:gd name="adj2" fmla="val 65384"/>
              <a:gd name="adj3" fmla="val 16667"/>
            </a:avLst>
          </a:prstGeom>
          <a:solidFill>
            <a:srgbClr val="92E9F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Есть такая буква!</a:t>
            </a:r>
          </a:p>
          <a:p>
            <a:pPr algn="ctr"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Вы зарабатываете 100 очков!</a:t>
            </a:r>
          </a:p>
        </p:txBody>
      </p:sp>
      <p:sp>
        <p:nvSpPr>
          <p:cNvPr id="23598" name="AutoShape 46"/>
          <p:cNvSpPr>
            <a:spLocks noChangeArrowheads="1"/>
          </p:cNvSpPr>
          <p:nvPr/>
        </p:nvSpPr>
        <p:spPr bwMode="auto">
          <a:xfrm>
            <a:off x="1547664" y="4509120"/>
            <a:ext cx="6019800" cy="990600"/>
          </a:xfrm>
          <a:prstGeom prst="wedgeRoundRectCallout">
            <a:avLst>
              <a:gd name="adj1" fmla="val 69120"/>
              <a:gd name="adj2" fmla="val 63944"/>
              <a:gd name="adj3" fmla="val 16667"/>
            </a:avLst>
          </a:prstGeom>
          <a:solidFill>
            <a:srgbClr val="92E9F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Есть такая буква!</a:t>
            </a:r>
          </a:p>
          <a:p>
            <a:pPr algn="ctr"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Вы зарабатываете 50 очков!</a:t>
            </a:r>
          </a:p>
        </p:txBody>
      </p:sp>
      <p:sp>
        <p:nvSpPr>
          <p:cNvPr id="23599" name="AutoShape 47"/>
          <p:cNvSpPr>
            <a:spLocks noChangeArrowheads="1"/>
          </p:cNvSpPr>
          <p:nvPr/>
        </p:nvSpPr>
        <p:spPr bwMode="auto">
          <a:xfrm>
            <a:off x="1547664" y="4509120"/>
            <a:ext cx="6019800" cy="990600"/>
          </a:xfrm>
          <a:prstGeom prst="wedgeRoundRectCallout">
            <a:avLst>
              <a:gd name="adj1" fmla="val 68856"/>
              <a:gd name="adj2" fmla="val 63301"/>
              <a:gd name="adj3" fmla="val 16667"/>
            </a:avLst>
          </a:prstGeom>
          <a:solidFill>
            <a:srgbClr val="92E9F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Есть такая буква!</a:t>
            </a:r>
          </a:p>
          <a:p>
            <a:pPr algn="ctr"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Вы зарабатываете 150 очков!</a:t>
            </a:r>
          </a:p>
        </p:txBody>
      </p:sp>
      <p:sp>
        <p:nvSpPr>
          <p:cNvPr id="23600" name="Rectangle 48"/>
          <p:cNvSpPr>
            <a:spLocks noChangeArrowheads="1"/>
          </p:cNvSpPr>
          <p:nvPr/>
        </p:nvSpPr>
        <p:spPr bwMode="auto">
          <a:xfrm>
            <a:off x="2895600" y="2636912"/>
            <a:ext cx="1066800" cy="12192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0" scaled="0"/>
          </a:gra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3601" name="Rectangle 49"/>
          <p:cNvSpPr>
            <a:spLocks noChangeArrowheads="1"/>
          </p:cNvSpPr>
          <p:nvPr/>
        </p:nvSpPr>
        <p:spPr bwMode="auto">
          <a:xfrm>
            <a:off x="1835696" y="2636912"/>
            <a:ext cx="1066800" cy="12192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0" scaled="0"/>
          </a:gra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3603" name="Rectangle 51"/>
          <p:cNvSpPr>
            <a:spLocks noChangeArrowheads="1"/>
          </p:cNvSpPr>
          <p:nvPr/>
        </p:nvSpPr>
        <p:spPr bwMode="auto">
          <a:xfrm>
            <a:off x="6084168" y="2636912"/>
            <a:ext cx="1066800" cy="12192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0" scaled="0"/>
          </a:gra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3604" name="Rectangle 52"/>
          <p:cNvSpPr>
            <a:spLocks noChangeArrowheads="1"/>
          </p:cNvSpPr>
          <p:nvPr/>
        </p:nvSpPr>
        <p:spPr bwMode="auto">
          <a:xfrm>
            <a:off x="5004048" y="2636912"/>
            <a:ext cx="1066800" cy="12192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0" scaled="0"/>
          </a:gra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3606" name="AutoShape 54"/>
          <p:cNvSpPr>
            <a:spLocks noChangeArrowheads="1"/>
          </p:cNvSpPr>
          <p:nvPr/>
        </p:nvSpPr>
        <p:spPr bwMode="auto">
          <a:xfrm>
            <a:off x="8534400" y="2971800"/>
            <a:ext cx="381000" cy="3810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293" name="AutoShape 58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8534400" y="3581400"/>
            <a:ext cx="381000" cy="3048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94" name="AutoShape 6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3200400"/>
            <a:ext cx="533400" cy="304800"/>
          </a:xfrm>
          <a:prstGeom prst="actionButtonBeginning">
            <a:avLst/>
          </a:prstGeom>
          <a:solidFill>
            <a:srgbClr val="FFCC99"/>
          </a:solidFill>
          <a:ln w="31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" name="AutoShape 5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0" y="1700808"/>
            <a:ext cx="3059832" cy="7620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algn="ctr"/>
            <a:r>
              <a:rPr lang="ru-RU" sz="2000" b="1" i="1" dirty="0" smtClean="0">
                <a:latin typeface="Arial Black" pitchFamily="34" charset="0"/>
              </a:rPr>
              <a:t>Игра со зрителями</a:t>
            </a:r>
            <a:endParaRPr lang="ru-RU" sz="2000" b="1" i="1" dirty="0">
              <a:latin typeface="Arial Black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5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2355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5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35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000" fill="hold"/>
                                        <p:tgtEl>
                                          <p:spTgt spid="2355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2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xit" presetSubtype="0" fill="hold" grpId="2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5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35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2355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3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42" dur="3000"/>
                                        <p:tgtEl>
                                          <p:spTgt spid="236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235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56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35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2000" fill="hold"/>
                                        <p:tgtEl>
                                          <p:spTgt spid="2355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0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57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35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2000" fill="hold"/>
                                        <p:tgtEl>
                                          <p:spTgt spid="2355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0" presetClass="exit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5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35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2000" fill="hold"/>
                                        <p:tgtEl>
                                          <p:spTgt spid="2355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59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235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2000" fill="hold"/>
                                        <p:tgtEl>
                                          <p:spTgt spid="2356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0" presetClass="exit" presetSubtype="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60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235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2000" fill="hold"/>
                                        <p:tgtEl>
                                          <p:spTgt spid="2356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10" presetClass="exit" presetSubtype="0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61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235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2000" fill="hold"/>
                                        <p:tgtEl>
                                          <p:spTgt spid="235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23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18" dur="3000"/>
                                        <p:tgtEl>
                                          <p:spTgt spid="236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0"/>
                            </p:stCondLst>
                            <p:childTnLst>
                              <p:par>
                                <p:cTn id="12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0"/>
                                        <p:tgtEl>
                                          <p:spTgt spid="23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62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235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8" dur="2000" fill="hold"/>
                                        <p:tgtEl>
                                          <p:spTgt spid="2356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2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10" presetClass="exit" presetSubtype="0" fill="hold" grpId="2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63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235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0" dur="2000" fill="hold"/>
                                        <p:tgtEl>
                                          <p:spTgt spid="2356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000"/>
                            </p:stCondLst>
                            <p:childTnLst>
                              <p:par>
                                <p:cTn id="145" presetID="10" presetClass="exit" presetSubtype="0" fill="hold" grpId="3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64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235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2" dur="2000" fill="hold"/>
                                        <p:tgtEl>
                                          <p:spTgt spid="2356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000"/>
                            </p:stCondLst>
                            <p:childTnLst>
                              <p:par>
                                <p:cTn id="157" presetID="10" presetClass="exit" presetSubtype="0" fill="hold" grpId="1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65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235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4" dur="2000" fill="hold"/>
                                        <p:tgtEl>
                                          <p:spTgt spid="235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2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000"/>
                            </p:stCondLst>
                            <p:childTnLst>
                              <p:par>
                                <p:cTn id="169" presetID="10" presetClass="exit" presetSubtype="0" fill="hold" grpId="2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6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235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6" dur="2000" fill="hold"/>
                                        <p:tgtEl>
                                          <p:spTgt spid="2356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5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2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000"/>
                            </p:stCondLst>
                            <p:childTnLst>
                              <p:par>
                                <p:cTn id="181" presetID="10" presetClass="exit" presetSubtype="0" fill="hold" grpId="5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67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235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8" dur="2000" fill="hold"/>
                                        <p:tgtEl>
                                          <p:spTgt spid="2356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grpId="2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2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000"/>
                            </p:stCondLst>
                            <p:childTnLst>
                              <p:par>
                                <p:cTn id="193" presetID="10" presetClass="exit" presetSubtype="0" fill="hold" grpId="2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68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235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0" dur="2000" fill="hold"/>
                                        <p:tgtEl>
                                          <p:spTgt spid="2356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2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000"/>
                            </p:stCondLst>
                            <p:childTnLst>
                              <p:par>
                                <p:cTn id="205" presetID="10" presetClass="exit" presetSubtype="0" fill="hold" grpId="1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69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235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2" dur="2000" fill="hold"/>
                                        <p:tgtEl>
                                          <p:spTgt spid="2357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000"/>
                            </p:stCondLst>
                            <p:childTnLst>
                              <p:par>
                                <p:cTn id="214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2000"/>
                                        <p:tgtEl>
                                          <p:spTgt spid="23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4000"/>
                            </p:stCondLst>
                            <p:childTnLst>
                              <p:par>
                                <p:cTn id="218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219" dur="3000"/>
                                        <p:tgtEl>
                                          <p:spTgt spid="235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2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5000"/>
                                        <p:tgtEl>
                                          <p:spTgt spid="235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70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235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>
                      <p:stCondLst>
                        <p:cond delay="0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9" dur="2000" fill="hold"/>
                                        <p:tgtEl>
                                          <p:spTgt spid="2357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2000"/>
                                        <p:tgtEl>
                                          <p:spTgt spid="23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2000"/>
                            </p:stCondLst>
                            <p:childTnLst>
                              <p:par>
                                <p:cTn id="234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235" dur="3000"/>
                                        <p:tgtEl>
                                          <p:spTgt spid="236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5000"/>
                            </p:stCondLst>
                            <p:childTnLst>
                              <p:par>
                                <p:cTn id="238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3000"/>
                                        <p:tgtEl>
                                          <p:spTgt spid="235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71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235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5" dur="2000" fill="hold"/>
                                        <p:tgtEl>
                                          <p:spTgt spid="2357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grpId="2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2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000"/>
                            </p:stCondLst>
                            <p:childTnLst>
                              <p:par>
                                <p:cTn id="25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5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72"/>
                  </p:tgtEl>
                </p:cond>
              </p:nextCondLst>
            </p:seq>
            <p:seq concurrent="1" nextAc="seek">
              <p:cTn id="253" restart="whenNotActive" fill="hold" evtFilter="cancelBubble" nodeType="interactiveSeq">
                <p:stCondLst>
                  <p:cond evt="onClick" delay="0">
                    <p:tgtEl>
                      <p:spTgt spid="235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4" fill="hold">
                      <p:stCondLst>
                        <p:cond delay="0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7" dur="2000" fill="hold"/>
                                        <p:tgtEl>
                                          <p:spTgt spid="2357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2000"/>
                                        <p:tgtEl>
                                          <p:spTgt spid="23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2000"/>
                            </p:stCondLst>
                            <p:childTnLst>
                              <p:par>
                                <p:cTn id="262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263" dur="3000"/>
                                        <p:tgtEl>
                                          <p:spTgt spid="236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2000"/>
                                        <p:tgtEl>
                                          <p:spTgt spid="235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73"/>
                  </p:tgtEl>
                </p:cond>
              </p:nextCondLst>
            </p:seq>
            <p:seq concurrent="1" nextAc="seek">
              <p:cTn id="269" restart="whenNotActive" fill="hold" evtFilter="cancelBubble" nodeType="interactiveSeq">
                <p:stCondLst>
                  <p:cond evt="onClick" delay="0">
                    <p:tgtEl>
                      <p:spTgt spid="235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0" fill="hold">
                      <p:stCondLst>
                        <p:cond delay="0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3" dur="2000" fill="hold"/>
                                        <p:tgtEl>
                                          <p:spTgt spid="2357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4" presetID="10" presetClass="entr" presetSubtype="0" fill="hold" grpId="3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2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2000"/>
                            </p:stCondLst>
                            <p:childTnLst>
                              <p:par>
                                <p:cTn id="278" presetID="10" presetClass="exit" presetSubtype="0" fill="hold" grpId="3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9" dur="5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74"/>
                  </p:tgtEl>
                </p:cond>
              </p:nextCondLst>
            </p:seq>
            <p:seq concurrent="1" nextAc="seek">
              <p:cTn id="281" restart="whenNotActive" fill="hold" evtFilter="cancelBubble" nodeType="interactiveSeq">
                <p:stCondLst>
                  <p:cond evt="onClick" delay="0">
                    <p:tgtEl>
                      <p:spTgt spid="235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2" fill="hold">
                      <p:stCondLst>
                        <p:cond delay="0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5" dur="2000" fill="hold"/>
                                        <p:tgtEl>
                                          <p:spTgt spid="2357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6" presetID="10" presetClass="entr" presetSubtype="0" fill="hold" grpId="3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2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2000"/>
                            </p:stCondLst>
                            <p:childTnLst>
                              <p:par>
                                <p:cTn id="290" presetID="10" presetClass="exit" presetSubtype="0" fill="hold" grpId="3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1" dur="5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75"/>
                  </p:tgtEl>
                </p:cond>
              </p:nextCondLst>
            </p:seq>
            <p:seq concurrent="1" nextAc="seek">
              <p:cTn id="293" restart="whenNotActive" fill="hold" evtFilter="cancelBubble" nodeType="interactiveSeq">
                <p:stCondLst>
                  <p:cond evt="onClick" delay="0">
                    <p:tgtEl>
                      <p:spTgt spid="235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4" fill="hold">
                      <p:stCondLst>
                        <p:cond delay="0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7" dur="2000" fill="hold"/>
                                        <p:tgtEl>
                                          <p:spTgt spid="2357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8" presetID="10" presetClass="entr" presetSubtype="0" fill="hold" grpId="3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2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2000"/>
                            </p:stCondLst>
                            <p:childTnLst>
                              <p:par>
                                <p:cTn id="302" presetID="10" presetClass="exit" presetSubtype="0" fill="hold" grpId="3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76"/>
                  </p:tgtEl>
                </p:cond>
              </p:nextCondLst>
            </p:seq>
            <p:seq concurrent="1" nextAc="seek">
              <p:cTn id="305" restart="whenNotActive" fill="hold" evtFilter="cancelBubble" nodeType="interactiveSeq">
                <p:stCondLst>
                  <p:cond evt="onClick" delay="0">
                    <p:tgtEl>
                      <p:spTgt spid="235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6" fill="hold">
                      <p:stCondLst>
                        <p:cond delay="0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9" dur="2000" fill="hold"/>
                                        <p:tgtEl>
                                          <p:spTgt spid="2357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0" presetID="10" presetClass="entr" presetSubtype="0" fill="hold" grpId="3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2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2000"/>
                            </p:stCondLst>
                            <p:childTnLst>
                              <p:par>
                                <p:cTn id="314" presetID="10" presetClass="exit" presetSubtype="0" fill="hold" grpId="3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5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77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235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1" dur="2000" fill="hold"/>
                                        <p:tgtEl>
                                          <p:spTgt spid="2357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22" presetID="10" presetClass="entr" presetSubtype="0" fill="hold" grpId="3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" dur="2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2000"/>
                            </p:stCondLst>
                            <p:childTnLst>
                              <p:par>
                                <p:cTn id="326" presetID="10" presetClass="exit" presetSubtype="0" fill="hold" grpId="3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5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78"/>
                  </p:tgtEl>
                </p:cond>
              </p:nextCondLst>
            </p:seq>
            <p:seq concurrent="1" nextAc="seek">
              <p:cTn id="329" restart="whenNotActive" fill="hold" evtFilter="cancelBubble" nodeType="interactiveSeq">
                <p:stCondLst>
                  <p:cond evt="onClick" delay="0">
                    <p:tgtEl>
                      <p:spTgt spid="235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0" fill="hold">
                      <p:stCondLst>
                        <p:cond delay="0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3" dur="2000" fill="hold"/>
                                        <p:tgtEl>
                                          <p:spTgt spid="2357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4" presetID="10" presetClass="entr" presetSubtype="0" fill="hold" grpId="4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2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38" presetID="10" presetClass="exit" presetSubtype="0" fill="hold" grpId="4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5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79"/>
                  </p:tgtEl>
                </p:cond>
              </p:nextCondLst>
            </p:seq>
            <p:seq concurrent="1" nextAc="seek">
              <p:cTn id="341" restart="whenNotActive" fill="hold" evtFilter="cancelBubble" nodeType="interactiveSeq">
                <p:stCondLst>
                  <p:cond evt="onClick" delay="0">
                    <p:tgtEl>
                      <p:spTgt spid="235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2" fill="hold">
                      <p:stCondLst>
                        <p:cond delay="0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5" dur="2000" fill="hold"/>
                                        <p:tgtEl>
                                          <p:spTgt spid="2358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46" presetID="10" presetClass="entr" presetSubtype="0" fill="hold" grpId="4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8" dur="2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2000"/>
                            </p:stCondLst>
                            <p:childTnLst>
                              <p:par>
                                <p:cTn id="350" presetID="10" presetClass="exit" presetSubtype="0" fill="hold" grpId="4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5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80"/>
                  </p:tgtEl>
                </p:cond>
              </p:nextCondLst>
            </p:seq>
            <p:seq concurrent="1" nextAc="seek">
              <p:cTn id="353" restart="whenNotActive" fill="hold" evtFilter="cancelBubble" nodeType="interactiveSeq">
                <p:stCondLst>
                  <p:cond evt="onClick" delay="0">
                    <p:tgtEl>
                      <p:spTgt spid="235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4" fill="hold">
                      <p:stCondLst>
                        <p:cond delay="0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7" dur="2000" fill="hold"/>
                                        <p:tgtEl>
                                          <p:spTgt spid="2358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8" presetID="10" presetClass="entr" presetSubtype="0" fill="hold" grpId="4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0" dur="2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2000"/>
                            </p:stCondLst>
                            <p:childTnLst>
                              <p:par>
                                <p:cTn id="362" presetID="10" presetClass="exit" presetSubtype="0" fill="hold" grpId="4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5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81"/>
                  </p:tgtEl>
                </p:cond>
              </p:nextCondLst>
            </p:seq>
            <p:seq concurrent="1" nextAc="seek">
              <p:cTn id="365" restart="whenNotActive" fill="hold" evtFilter="cancelBubble" nodeType="interactiveSeq">
                <p:stCondLst>
                  <p:cond evt="onClick" delay="0">
                    <p:tgtEl>
                      <p:spTgt spid="235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6" fill="hold">
                      <p:stCondLst>
                        <p:cond delay="0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9" dur="2000" fill="hold"/>
                                        <p:tgtEl>
                                          <p:spTgt spid="235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0" presetID="10" presetClass="entr" presetSubtype="0" fill="hold" grpId="5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2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>
                            <p:stCondLst>
                              <p:cond delay="2000"/>
                            </p:stCondLst>
                            <p:childTnLst>
                              <p:par>
                                <p:cTn id="374" presetID="10" presetClass="exit" presetSubtype="0" fill="hold" grpId="5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5" dur="5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82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235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1" dur="2000" fill="hold"/>
                                        <p:tgtEl>
                                          <p:spTgt spid="2358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2" presetID="10" presetClass="entr" presetSubtype="0" fill="hold" grpId="4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4" dur="2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>
                            <p:stCondLst>
                              <p:cond delay="2000"/>
                            </p:stCondLst>
                            <p:childTnLst>
                              <p:par>
                                <p:cTn id="386" presetID="10" presetClass="exit" presetSubtype="0" fill="hold" grpId="4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7" dur="5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83"/>
                  </p:tgtEl>
                </p:cond>
              </p:nextCondLst>
            </p:seq>
            <p:seq concurrent="1" nextAc="seek">
              <p:cTn id="389" restart="whenNotActive" fill="hold" evtFilter="cancelBubble" nodeType="interactiveSeq">
                <p:stCondLst>
                  <p:cond evt="onClick" delay="0">
                    <p:tgtEl>
                      <p:spTgt spid="235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0" fill="hold">
                      <p:stCondLst>
                        <p:cond delay="0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3" dur="2000" fill="hold"/>
                                        <p:tgtEl>
                                          <p:spTgt spid="2358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4" presetID="10" presetClass="entr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6" dur="2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7" fill="hold">
                            <p:stCondLst>
                              <p:cond delay="2000"/>
                            </p:stCondLst>
                            <p:childTnLst>
                              <p:par>
                                <p:cTn id="398" presetID="10" presetClass="exit" presetSubtype="0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9" dur="5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85"/>
                  </p:tgtEl>
                </p:cond>
              </p:nextCondLst>
            </p:seq>
            <p:seq concurrent="1" nextAc="seek">
              <p:cTn id="401" restart="whenNotActive" fill="hold" evtFilter="cancelBubble" nodeType="interactiveSeq">
                <p:stCondLst>
                  <p:cond evt="onClick" delay="0">
                    <p:tgtEl>
                      <p:spTgt spid="235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2" fill="hold">
                      <p:stCondLst>
                        <p:cond delay="0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5" dur="2000" fill="hold"/>
                                        <p:tgtEl>
                                          <p:spTgt spid="2358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06" presetID="10" presetClass="entr" presetSubtype="0" fill="hold" grpId="4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8" dur="2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9" fill="hold">
                            <p:stCondLst>
                              <p:cond delay="2000"/>
                            </p:stCondLst>
                            <p:childTnLst>
                              <p:par>
                                <p:cTn id="410" presetID="10" presetClass="exit" presetSubtype="0" fill="hold" grpId="4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1" dur="5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86"/>
                  </p:tgtEl>
                </p:cond>
              </p:nextCondLst>
            </p:seq>
            <p:seq concurrent="1" nextAc="seek">
              <p:cTn id="413" restart="whenNotActive" fill="hold" evtFilter="cancelBubble" nodeType="interactiveSeq">
                <p:stCondLst>
                  <p:cond evt="onClick" delay="0">
                    <p:tgtEl>
                      <p:spTgt spid="236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4" fill="hold">
                      <p:stCondLst>
                        <p:cond delay="0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7" dur="2000" fill="hold"/>
                                        <p:tgtEl>
                                          <p:spTgt spid="236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8" presetID="1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419" dur="500"/>
                                        <p:tgtEl>
                                          <p:spTgt spid="236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422" dur="500"/>
                                        <p:tgtEl>
                                          <p:spTgt spid="236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425" dur="500"/>
                                        <p:tgtEl>
                                          <p:spTgt spid="236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428" dur="500"/>
                                        <p:tgtEl>
                                          <p:spTgt spid="236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431" dur="500"/>
                                        <p:tgtEl>
                                          <p:spTgt spid="235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06"/>
                  </p:tgtEl>
                </p:cond>
              </p:nextCondLst>
            </p:seq>
          </p:childTnLst>
        </p:cTn>
      </p:par>
    </p:tnLst>
    <p:bldLst>
      <p:bldP spid="23554" grpId="0"/>
      <p:bldP spid="23555" grpId="0"/>
      <p:bldP spid="23556" grpId="0"/>
      <p:bldP spid="23557" grpId="0"/>
      <p:bldP spid="23558" grpId="0"/>
      <p:bldP spid="23559" grpId="0"/>
      <p:bldP spid="23560" grpId="0"/>
      <p:bldP spid="23561" grpId="0"/>
      <p:bldP spid="23562" grpId="0"/>
      <p:bldP spid="23563" grpId="0"/>
      <p:bldP spid="23564" grpId="0"/>
      <p:bldP spid="23565" grpId="0"/>
      <p:bldP spid="23566" grpId="0"/>
      <p:bldP spid="23567" grpId="0"/>
      <p:bldP spid="23568" grpId="0"/>
      <p:bldP spid="23569" grpId="0"/>
      <p:bldP spid="23570" grpId="0"/>
      <p:bldP spid="23571" grpId="0"/>
      <p:bldP spid="23572" grpId="0"/>
      <p:bldP spid="23573" grpId="0"/>
      <p:bldP spid="23574" grpId="0"/>
      <p:bldP spid="23575" grpId="0"/>
      <p:bldP spid="23576" grpId="0"/>
      <p:bldP spid="23577" grpId="0"/>
      <p:bldP spid="23578" grpId="0"/>
      <p:bldP spid="23579" grpId="0"/>
      <p:bldP spid="23580" grpId="0"/>
      <p:bldP spid="23581" grpId="0"/>
      <p:bldP spid="23582" grpId="0"/>
      <p:bldP spid="23583" grpId="0"/>
      <p:bldP spid="23585" grpId="0"/>
      <p:bldP spid="23586" grpId="0"/>
      <p:bldP spid="23587" grpId="0" animBg="1"/>
      <p:bldP spid="23595" grpId="0" animBg="1"/>
      <p:bldP spid="23595" grpId="1" animBg="1"/>
      <p:bldP spid="23596" grpId="0" animBg="1"/>
      <p:bldP spid="23596" grpId="1" animBg="1"/>
      <p:bldP spid="23596" grpId="2" animBg="1"/>
      <p:bldP spid="23596" grpId="3" animBg="1"/>
      <p:bldP spid="23596" grpId="4" animBg="1"/>
      <p:bldP spid="23596" grpId="5" animBg="1"/>
      <p:bldP spid="23596" grpId="6" animBg="1"/>
      <p:bldP spid="23596" grpId="7" animBg="1"/>
      <p:bldP spid="23596" grpId="8" animBg="1"/>
      <p:bldP spid="23596" grpId="9" animBg="1"/>
      <p:bldP spid="23596" grpId="10" animBg="1"/>
      <p:bldP spid="23596" grpId="11" animBg="1"/>
      <p:bldP spid="23596" grpId="12" animBg="1"/>
      <p:bldP spid="23596" grpId="13" animBg="1"/>
      <p:bldP spid="23596" grpId="14" animBg="1"/>
      <p:bldP spid="23596" grpId="15" animBg="1"/>
      <p:bldP spid="23596" grpId="16" animBg="1"/>
      <p:bldP spid="23596" grpId="17" animBg="1"/>
      <p:bldP spid="23596" grpId="18" animBg="1"/>
      <p:bldP spid="23596" grpId="19" animBg="1"/>
      <p:bldP spid="23596" grpId="20" animBg="1"/>
      <p:bldP spid="23596" grpId="21" animBg="1"/>
      <p:bldP spid="23596" grpId="22" animBg="1"/>
      <p:bldP spid="23596" grpId="23" animBg="1"/>
      <p:bldP spid="23596" grpId="24" animBg="1"/>
      <p:bldP spid="23596" grpId="26" animBg="1"/>
      <p:bldP spid="23596" grpId="27" animBg="1"/>
      <p:bldP spid="23596" grpId="28" animBg="1"/>
      <p:bldP spid="23596" grpId="29" animBg="1"/>
      <p:bldP spid="23596" grpId="30" animBg="1"/>
      <p:bldP spid="23596" grpId="31" animBg="1"/>
      <p:bldP spid="23596" grpId="32" animBg="1"/>
      <p:bldP spid="23596" grpId="33" animBg="1"/>
      <p:bldP spid="23596" grpId="34" animBg="1"/>
      <p:bldP spid="23596" grpId="35" animBg="1"/>
      <p:bldP spid="23596" grpId="36" animBg="1"/>
      <p:bldP spid="23596" grpId="37" animBg="1"/>
      <p:bldP spid="23596" grpId="38" animBg="1"/>
      <p:bldP spid="23596" grpId="39" animBg="1"/>
      <p:bldP spid="23596" grpId="40" animBg="1"/>
      <p:bldP spid="23596" grpId="41" animBg="1"/>
      <p:bldP spid="23596" grpId="42" animBg="1"/>
      <p:bldP spid="23596" grpId="43" animBg="1"/>
      <p:bldP spid="23596" grpId="44" animBg="1"/>
      <p:bldP spid="23596" grpId="45" animBg="1"/>
      <p:bldP spid="23596" grpId="46" animBg="1"/>
      <p:bldP spid="23596" grpId="47" animBg="1"/>
      <p:bldP spid="23596" grpId="48" animBg="1"/>
      <p:bldP spid="23596" grpId="49" animBg="1"/>
      <p:bldP spid="23596" grpId="50" animBg="1"/>
      <p:bldP spid="23596" grpId="51" animBg="1"/>
      <p:bldP spid="23596" grpId="52" animBg="1"/>
      <p:bldP spid="23596" grpId="53" animBg="1"/>
      <p:bldP spid="23597" grpId="1" animBg="1"/>
      <p:bldP spid="23597" grpId="2" animBg="1"/>
      <p:bldP spid="23597" grpId="3" animBg="1"/>
      <p:bldP spid="23598" grpId="0" animBg="1"/>
      <p:bldP spid="23598" grpId="1" animBg="1"/>
      <p:bldP spid="23598" grpId="2" animBg="1"/>
      <p:bldP spid="23598" grpId="3" animBg="1"/>
      <p:bldP spid="23599" grpId="0" animBg="1"/>
      <p:bldP spid="23599" grpId="1" animBg="1"/>
      <p:bldP spid="23600" grpId="0" animBg="1"/>
      <p:bldP spid="23600" grpId="1" animBg="1"/>
      <p:bldP spid="23601" grpId="0" animBg="1"/>
      <p:bldP spid="23601" grpId="1" animBg="1"/>
      <p:bldP spid="23603" grpId="0" animBg="1"/>
      <p:bldP spid="23603" grpId="1" animBg="1"/>
      <p:bldP spid="23604" grpId="0" animBg="1"/>
      <p:bldP spid="23604" grpId="1" animBg="1"/>
      <p:bldP spid="23606" grpId="0" animBg="1"/>
    </p:bldLst>
  </p:timing>
</p:sld>
</file>

<file path=ppt/theme/theme1.xml><?xml version="1.0" encoding="utf-8"?>
<a:theme xmlns:a="http://schemas.openxmlformats.org/drawingml/2006/main" name="Поле чудес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Поле чудес</Template>
  <TotalTime>345</TotalTime>
  <Words>804</Words>
  <Application>Microsoft Office PowerPoint</Application>
  <PresentationFormat>Экран (4:3)</PresentationFormat>
  <Paragraphs>301</Paragraphs>
  <Slides>11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Поле чудес</vt:lpstr>
      <vt:lpstr>ИНТЕЛЛЕКТУАЛДЫҚ ОЙЫН информатика 5 сынып  ГУ Джалтырская сш №2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Zest</dc:creator>
  <cp:lastModifiedBy>Айдар и Нурик</cp:lastModifiedBy>
  <cp:revision>43</cp:revision>
  <cp:lastPrinted>1601-01-01T00:00:00Z</cp:lastPrinted>
  <dcterms:created xsi:type="dcterms:W3CDTF">2012-03-11T18:45:03Z</dcterms:created>
  <dcterms:modified xsi:type="dcterms:W3CDTF">2017-01-25T17:57:28Z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