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5298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Внеклассное мероприятие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информатике 7-8 классы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clipartfinders.com/clipart/229/-computer-class-on-sunday-october-26-2014-from-200-pm-to-400-229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33639"/>
            <a:ext cx="5112568" cy="32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apet.ru/uploads/products/ea/e3/eae3cbdfb0c88f24efdbbeb2f99fad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4" y="525406"/>
            <a:ext cx="2399703" cy="154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9196" y="851962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400" b="1" dirty="0" smtClean="0"/>
              <a:t>) Плоттер </a:t>
            </a:r>
            <a:endParaRPr lang="ru-RU" sz="2400" b="1" dirty="0"/>
          </a:p>
        </p:txBody>
      </p:sp>
      <p:pic>
        <p:nvPicPr>
          <p:cNvPr id="2052" name="Picture 4" descr="http://st03.kakprosto.ru/tumb/680/images/article/2012/1/1/1_52550b8b787c852550b8b78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4" y="2262543"/>
            <a:ext cx="2596228" cy="21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3655" y="2867348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2) Сканер </a:t>
            </a:r>
            <a:endParaRPr lang="ru-RU" sz="2400" b="1" dirty="0"/>
          </a:p>
        </p:txBody>
      </p:sp>
      <p:pic>
        <p:nvPicPr>
          <p:cNvPr id="2054" name="Picture 6" descr="http://pngimg.com/upload/small/joystick_PNG112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4" y="4395500"/>
            <a:ext cx="2280894" cy="17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8552" y="4816353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ru-RU" sz="2400" b="1" dirty="0" smtClean="0"/>
              <a:t>) Джойстик </a:t>
            </a:r>
            <a:endParaRPr lang="ru-RU" sz="2400" b="1" dirty="0"/>
          </a:p>
        </p:txBody>
      </p:sp>
      <p:pic>
        <p:nvPicPr>
          <p:cNvPr id="2056" name="Picture 8" descr="https://2ch.hk/s/arch/2016-03-26/src/1655395/145896467747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36" y="525406"/>
            <a:ext cx="3240359" cy="13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6091" y="1908326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4) Клавиатура </a:t>
            </a:r>
            <a:endParaRPr lang="ru-RU" sz="2400" b="1" dirty="0"/>
          </a:p>
        </p:txBody>
      </p:sp>
      <p:pic>
        <p:nvPicPr>
          <p:cNvPr id="2058" name="Picture 10" descr="http://i.texmir.com/goods/microsoft-comfort-mouse-4500-3834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25" y="2301226"/>
            <a:ext cx="2246566" cy="159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7157" y="2858459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5) «мышь»</a:t>
            </a:r>
            <a:endParaRPr lang="ru-RU" sz="2400" b="1" dirty="0"/>
          </a:p>
        </p:txBody>
      </p:sp>
      <p:pic>
        <p:nvPicPr>
          <p:cNvPr id="2060" name="Picture 12" descr="http://ecomstation.ru/pic/news/201112/9471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52211"/>
            <a:ext cx="2675857" cy="17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5877272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6) дигитайзер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10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4282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ЛОГИКА?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about-stones.ru/wp-content/uploads/2015/12/%D0%90%D0%B3%D0%B0%D1%82-%D1%84%D0%BE%D1%82%D0%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428883" cy="280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otohood.ru/images/231986_evm-4-pokolen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05" y="2132856"/>
            <a:ext cx="3651837" cy="28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8766" y="5579948"/>
            <a:ext cx="409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Название марки ЭВМ «АГАТ»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028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ignu.ru/wp-content/uploads/2015/08/derevyannyj-perep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8810"/>
            <a:ext cx="3384376" cy="35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g58.ru/upload/iblock/686/co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51156"/>
            <a:ext cx="4320480" cy="28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716876"/>
            <a:ext cx="587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Все программы открываются в виде окон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522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vgorod.ru/assets/components/stavgorod/connector2.php?action=web/getfile&amp;filename=20882&amp;ld=24701&amp;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42" y="548680"/>
            <a:ext cx="3467794" cy="253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ng58.ru/upload/iblock/686/co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4320480" cy="28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422108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ВИНЧЕСТЕР</a:t>
            </a:r>
            <a:endParaRPr lang="ru-RU" sz="2400" b="1" dirty="0"/>
          </a:p>
        </p:txBody>
      </p:sp>
      <p:pic>
        <p:nvPicPr>
          <p:cNvPr id="3078" name="Picture 6" descr="http://www.worlds.ru/photo/united_kingdom_010120130747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2" y="692696"/>
            <a:ext cx="3312369" cy="248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kalpil.ru/uploads/posts/2011-10/rol-kremniya-v-organizme-chelo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usttravel.ca/wp-includes/images/crystal/central-processing-unit-computer-i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84" y="847716"/>
            <a:ext cx="3870532" cy="277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4119463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Основа микросхем – кристалл кремния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970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laying-field.ru/img/2015/052023/4145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n1s1.hsmedia.ru/e3/c7/80/e3c7806fd18c80eaa577b7ca03c91bf4/600x449_0_e0f9dff2237d8790bf1d5c5ce11aa4f5@800x599_0x59f91261_62685464413941868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6735"/>
            <a:ext cx="3832756" cy="28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227" y="4371278"/>
            <a:ext cx="857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Некоторое время манипулятор «мышь» называли « Колобок»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75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f.co.ua/14/07/wallpaper-415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200735" cy="23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estikavkaza.ru/upload/2015-11-17/e9ade8e34781bbb1b39ecf63a95427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9363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4581128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@ </a:t>
            </a:r>
            <a:r>
              <a:rPr lang="ru-RU" sz="2400" b="1" dirty="0" smtClean="0"/>
              <a:t>знак электронной почты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55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61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5</cp:revision>
  <dcterms:created xsi:type="dcterms:W3CDTF">2017-01-16T13:31:44Z</dcterms:created>
  <dcterms:modified xsi:type="dcterms:W3CDTF">2017-01-16T14:16:03Z</dcterms:modified>
</cp:coreProperties>
</file>