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4" r:id="rId9"/>
    <p:sldId id="262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89;&#1077;&#1088;&#1075;&#1110;&#1090;&#1091;%20&#1089;&#1241;&#1090;&#1110;/&#1057;&#1077;&#1088;&#1075;&#1110;&#1090;&#1091;%20&#1089;&#1241;&#1090;&#1110;%20&#171;&#1178;&#1099;&#1076;&#1099;&#1088;&#1099;&#1087;%20&#1179;&#1072;&#1081;&#1090;&#1072;&#1081;&#1099;&#1179;&#187;.mp4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3657600" cy="27432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476673"/>
            <a:ext cx="3672408" cy="27363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17033"/>
            <a:ext cx="3657600" cy="27980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17033"/>
            <a:ext cx="3528393" cy="279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4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805" y="1124744"/>
            <a:ext cx="86764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Мынау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мәшине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Мәшиненің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түсі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жасыл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Дөңгелектері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қара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Терезелері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көгілдір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08920"/>
            <a:ext cx="7482096" cy="2466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48012"/>
            <a:ext cx="3405644" cy="5444774"/>
          </a:xfrm>
          <a:prstGeom prst="rect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</p:pic>
      <p:sp>
        <p:nvSpPr>
          <p:cNvPr id="3" name="TextBox 2"/>
          <p:cNvSpPr txBox="1"/>
          <p:nvPr/>
        </p:nvSpPr>
        <p:spPr>
          <a:xfrm>
            <a:off x="4163085" y="1988840"/>
            <a:ext cx="498091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Бір-бірімізді </a:t>
            </a:r>
          </a:p>
          <a:p>
            <a:pPr algn="ctr"/>
            <a:r>
              <a:rPr lang="kk-KZ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бағалайық!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6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2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91" y="1484784"/>
            <a:ext cx="9157891" cy="3942139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</p:pic>
      <p:sp>
        <p:nvSpPr>
          <p:cNvPr id="4" name="TextBox 3"/>
          <p:cNvSpPr txBox="1"/>
          <p:nvPr/>
        </p:nvSpPr>
        <p:spPr>
          <a:xfrm>
            <a:off x="3333952" y="2397012"/>
            <a:ext cx="10743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9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Ә</a:t>
            </a:r>
            <a:endParaRPr lang="ru-RU" sz="9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2392598"/>
            <a:ext cx="10743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9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endParaRPr lang="ru-RU" sz="9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73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848871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260648"/>
            <a:ext cx="71700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6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«Сөздер» аялдамасы</a:t>
            </a:r>
            <a:endParaRPr lang="ru-RU" sz="6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13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848871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353" y="404664"/>
            <a:ext cx="87132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6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«Сөз тіркесі» аялдамасы</a:t>
            </a:r>
            <a:endParaRPr lang="ru-RU" sz="6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3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228671"/>
            <a:ext cx="5767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7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Сергіту сәті!</a:t>
            </a:r>
            <a:endParaRPr lang="ru-RU" sz="7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93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848871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792" y="260648"/>
            <a:ext cx="85524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6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«Сөйлемдер» аялдамасы</a:t>
            </a:r>
            <a:endParaRPr lang="ru-RU" sz="6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29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3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мәшинемен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барамын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мәшинемен</a:t>
            </a: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барасың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мәшинемен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барады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Біз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мектепке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мәшинемен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барамыз</a:t>
            </a:r>
            <a: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247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848871" cy="46531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6748" y="260648"/>
            <a:ext cx="71384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6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«Мәтін» аялдамасы</a:t>
            </a:r>
            <a:endParaRPr lang="ru-RU" sz="6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3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45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Владелец</cp:lastModifiedBy>
  <cp:revision>11</cp:revision>
  <dcterms:created xsi:type="dcterms:W3CDTF">2017-02-08T05:40:48Z</dcterms:created>
  <dcterms:modified xsi:type="dcterms:W3CDTF">2017-02-09T17:21:22Z</dcterms:modified>
</cp:coreProperties>
</file>