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56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226A9-4550-4433-A8B4-6897B2567BF7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661A6C-5C66-4FA9-AA9E-509CF5D64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928934"/>
            <a:ext cx="7406640" cy="1571636"/>
          </a:xfrm>
        </p:spPr>
        <p:txBody>
          <a:bodyPr>
            <a:normAutofit fontScale="92500" lnSpcReduction="1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Крамаренко Н.Е.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ed-kopilka.ru/upload/blogs2/2016/3/26168_39e1f7d6cd5d621514f64d4d9052f0a8.p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ped-kopilka.ru/upload/blogs2/2016/3/26168_861d2046ab78e09e5d9c97adf703bc26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c04524cc29c94aa7c66f47c375425cfb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0"/>
            <a:ext cx="7818072" cy="6858000"/>
          </a:xfrm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3700" b="1" dirty="0">
                <a:solidFill>
                  <a:srgbClr val="FF0000"/>
                </a:solidFill>
                <a:latin typeface="Trebuchet MS"/>
                <a:ea typeface="Times New Roman"/>
                <a:cs typeface="Times New Roman"/>
              </a:rPr>
              <a:t>Конкурс «Весенние пословицы</a:t>
            </a:r>
            <a:r>
              <a:rPr lang="ru-RU" sz="3700" b="1" dirty="0" smtClean="0">
                <a:solidFill>
                  <a:srgbClr val="FF0000"/>
                </a:solidFill>
                <a:latin typeface="Trebuchet MS"/>
                <a:ea typeface="Times New Roman"/>
                <a:cs typeface="Times New Roman"/>
              </a:rPr>
              <a:t>»</a:t>
            </a:r>
          </a:p>
          <a:p>
            <a:pPr marL="82296" indent="0">
              <a:lnSpc>
                <a:spcPct val="115000"/>
              </a:lnSpc>
              <a:spcAft>
                <a:spcPts val="750"/>
              </a:spcAft>
              <a:buNone/>
            </a:pPr>
            <a:endParaRPr lang="ru-RU" sz="37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За </a:t>
            </a: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пословицу – до 5 баллов </a:t>
            </a:r>
            <a:b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За правильно угаданный месяц – 1 балл</a:t>
            </a:r>
            <a:b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За правильно раскрытый смысл пословицы – до 2 баллов</a:t>
            </a:r>
            <a:b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Максимальное количество баллов – 8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://ped-kopilka.ru/upload/blogs2/2016/3/26168_366f578f90c2bd63b6b0a649110ee880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4abf6492b9f71370852ffdd769a095c4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66f78357af8689fd6ef6e082429198db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4a371f01d94673d1a53894870778d4f3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476672"/>
            <a:ext cx="8097011" cy="6248400"/>
          </a:xfrm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3700" b="1" dirty="0" err="1" smtClean="0">
                <a:solidFill>
                  <a:srgbClr val="FF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Конкурс«Детские</a:t>
            </a:r>
            <a:r>
              <a:rPr lang="ru-RU" sz="37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ru-RU" sz="3700" b="1" dirty="0">
                <a:solidFill>
                  <a:srgbClr val="FF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поэты о весне</a:t>
            </a:r>
            <a:r>
              <a:rPr lang="ru-RU" sz="37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»</a:t>
            </a:r>
          </a:p>
          <a:p>
            <a:pPr marL="82296" indent="0">
              <a:lnSpc>
                <a:spcPct val="115000"/>
              </a:lnSpc>
              <a:spcAft>
                <a:spcPts val="750"/>
              </a:spcAft>
              <a:buNone/>
            </a:pPr>
            <a:endParaRPr lang="ru-RU" sz="3700" dirty="0">
              <a:solidFill>
                <a:srgbClr val="FF0000"/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За </a:t>
            </a: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правильно расшифрованный ребус – до 6 баллов</a:t>
            </a:r>
            <a:b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За правильно названного автора – 1 балл</a:t>
            </a:r>
            <a:b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Максимальное количество – 7 баллов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Максимальное количество – 7 баллов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ee9510054da08ac4e6117a1f3cd54c29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0b5a10deba3351fc10902aefedab00a5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66693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Цель</a:t>
            </a:r>
            <a:r>
              <a:rPr lang="ru-RU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:</a:t>
            </a:r>
            <a: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 организация внеурочной деятельности младших школьников в форме конкурса ребусов</a:t>
            </a:r>
            <a:b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Задачи: </a:t>
            </a:r>
            <a: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закрепить знания детей о весенних месяцах, признаках весны и весенних праздниках,</a:t>
            </a:r>
            <a:b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познакомить с пословицами о весне, </a:t>
            </a:r>
            <a:b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формировать интерес к творчеству детских поэтов, </a:t>
            </a:r>
            <a:b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расширять кругозор детей, </a:t>
            </a:r>
            <a:b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/>
                <a:cs typeface="Times New Roman"/>
              </a:rPr>
              <a:t>развивать логическое мышление, воображение.</a:t>
            </a:r>
            <a: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</a:br>
            <a:endParaRPr lang="ru-RU" sz="28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5fba5c347034220f9ca5c27a58c48619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58b5c73fb6548cdceff271631698e234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9e53918dc1c1f94969895ce08b83339a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65760" lvl="0" indent="-283464">
              <a:lnSpc>
                <a:spcPct val="115000"/>
              </a:lnSpc>
              <a:spcBef>
                <a:spcPts val="600"/>
              </a:spcBef>
              <a:spcAft>
                <a:spcPts val="750"/>
              </a:spcAft>
            </a:pPr>
            <a:r>
              <a:rPr lang="ru-RU" sz="3700" b="1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/>
                <a:cs typeface="Arial" panose="020B0604020202020204" pitchFamily="34" charset="0"/>
              </a:rPr>
              <a:t>Конкурс «Весенние месяцы»</a:t>
            </a:r>
            <a:r>
              <a:rPr lang="ru-RU" sz="37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37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/>
                <a:cs typeface="Arial" panose="020B0604020202020204" pitchFamily="34" charset="0"/>
              </a:rPr>
            </a:br>
            <a:endParaRPr lang="ru-RU" sz="3700" dirty="0">
              <a:solidFill>
                <a:srgbClr val="FF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472608"/>
          </a:xfrm>
        </p:spPr>
        <p:txBody>
          <a:bodyPr>
            <a:normAutofit fontScale="92500" lnSpcReduction="20000"/>
          </a:bodyPr>
          <a:lstStyle/>
          <a:p>
            <a:pPr marL="82296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5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 </a:t>
            </a:r>
            <a:r>
              <a:rPr lang="ru-RU" sz="45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каждый правильно отгаданный ребус – 1 балл,</a:t>
            </a:r>
            <a:br>
              <a:rPr lang="ru-RU" sz="45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45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 правильное соединение – 1 балл за каждый месяц,</a:t>
            </a:r>
            <a:br>
              <a:rPr lang="ru-RU" sz="45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45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 правильный порядок месяцев – 1 балл.</a:t>
            </a:r>
            <a:br>
              <a:rPr lang="ru-RU" sz="45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45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Максимальное количество баллов – 10 </a:t>
            </a:r>
            <a:endParaRPr lang="ru-RU" sz="45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4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ped-kopilka.ru/upload/blogs2/2016/3/26168_00e2f115bc2daa7df8661a065990e9a8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8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0d22b4e200ed1ef1b1350f5b43123931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8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e51c8c1ea3763bd5070d4b98c1466626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74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82296" indent="0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3700" b="1" dirty="0">
                <a:solidFill>
                  <a:srgbClr val="FF0000"/>
                </a:solidFill>
                <a:latin typeface="Trebuchet MS"/>
                <a:ea typeface="Times New Roman"/>
                <a:cs typeface="Times New Roman"/>
              </a:rPr>
              <a:t>Конкурс «Весенние </a:t>
            </a:r>
            <a:r>
              <a:rPr lang="ru-RU" sz="3700" b="1" dirty="0" smtClean="0">
                <a:solidFill>
                  <a:srgbClr val="FF0000"/>
                </a:solidFill>
                <a:latin typeface="Trebuchet MS"/>
                <a:ea typeface="Times New Roman"/>
                <a:cs typeface="Times New Roman"/>
              </a:rPr>
              <a:t>праздники</a:t>
            </a:r>
            <a:r>
              <a:rPr lang="ru-RU" sz="3700" b="1" dirty="0">
                <a:solidFill>
                  <a:srgbClr val="FF0000"/>
                </a:solidFill>
                <a:latin typeface="Trebuchet MS"/>
                <a:ea typeface="Times New Roman"/>
                <a:cs typeface="Times New Roman"/>
              </a:rPr>
              <a:t>»</a:t>
            </a:r>
            <a:endParaRPr lang="ru-RU" sz="37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За </a:t>
            </a: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каждый правильно отгаданный ребус – 1 балл,</a:t>
            </a:r>
            <a:b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За правильно угаданный месяц – 1 балл</a:t>
            </a:r>
            <a:b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Максимальное </a:t>
            </a:r>
            <a:r>
              <a:rPr lang="ru-RU" dirty="0">
                <a:solidFill>
                  <a:srgbClr val="0070C0"/>
                </a:solidFill>
                <a:latin typeface="Arial"/>
                <a:ea typeface="Times New Roman"/>
                <a:cs typeface="Times New Roman"/>
              </a:rPr>
              <a:t>количество баллов – 4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fe787d8e6400bd0f5d42d63a367152c9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://ped-kopilka.ru/upload/blogs2/2016/3/26168_f0a0a8e68461d12804e6bc63b9324a1e.p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346</TotalTime>
  <Words>57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Презентация PowerPoint</vt:lpstr>
      <vt:lpstr>Цель: организация внеурочной деятельности младших школьников в форме конкурса ребусов Задачи: закрепить знания детей о весенних месяцах, признаках весны и весенних праздниках, познакомить с пословицами о весне,  формировать интерес к творчеству детских поэтов,  расширять кругозор детей,  развивать логическое мышление, воображение. </vt:lpstr>
      <vt:lpstr>Конкурс «Весенние месяцы»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особенности и стуктура уроков в совмещенном классе. Формы и методы организации образовательного процесса.</dc:title>
  <dc:creator>User</dc:creator>
  <cp:lastModifiedBy>User</cp:lastModifiedBy>
  <cp:revision>42</cp:revision>
  <dcterms:created xsi:type="dcterms:W3CDTF">2012-08-04T02:27:07Z</dcterms:created>
  <dcterms:modified xsi:type="dcterms:W3CDTF">2017-04-17T18:20:56Z</dcterms:modified>
</cp:coreProperties>
</file>