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CC4331-3C9C-4661-AF6C-B881808F8A19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1D9708-03D0-491F-B060-7B064FBD5C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509" y="1412776"/>
            <a:ext cx="85917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образовательного пространства,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самореализацию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и обучающихся 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поликультурном обществе</a:t>
            </a:r>
          </a:p>
        </p:txBody>
      </p:sp>
    </p:spTree>
    <p:extLst>
      <p:ext uri="{BB962C8B-B14F-4D97-AF65-F5344CB8AC3E}">
        <p14:creationId xmlns:p14="http://schemas.microsoft.com/office/powerpoint/2010/main" val="328863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ypresentation.ru/documents/42a822a0ffbc9d1394b63bc391e87ba6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47" y="98072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8617" y="94276"/>
            <a:ext cx="87490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создания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пространства, ориентированного на 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самореализацию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и обучающихся в поликультурном обществе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10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49973"/>
            <a:ext cx="8861913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Этнополитическая модель казахстанской гражданской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нации включает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уровня: 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этнокультурный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складывающийся как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народов,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этнических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субэтнических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диаспор, проживающих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Казахстане; 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национально-территориальный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(базовый 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состоящий из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РК; 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(общегосударственный)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объединяющий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Казахстана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единую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национальную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общность.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31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45" y="10525"/>
            <a:ext cx="9183604" cy="6832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Специфическими целями поликультурного образования являются: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 и гармонически развитой личности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творческому саморазвитию и осуществляющей этнокультурное 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самоопределение на основе национальной традиции, ценностей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мировой культуры;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воспроизводство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национальных культур и родных языков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Казахстана как необходимых инструментов социализации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подрастающих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поколений и важнейшей основы становления 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казахстанской гражданской нации на ее базовых уровнях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этнокультурном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национально-территориальном;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казахстанской гражданской идентичности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социально-политической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неоднородности регионов РК,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полилингвальности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многонационального народа Казахстана;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сохранения и развития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комплиментарного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этнокультурных групп в едином экономическом,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политическом и культурном сообществе, именуемом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казахстанской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гражданской нацией;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и профессионального потенциала  Казахстана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молодежи, подготовленной к ответственной и продуктивной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организаторской, производственной деятельности в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поликультурном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полилингвальном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625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7" y="332656"/>
            <a:ext cx="9407896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указанных целей обеспечивается следующими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принципами образовательной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РК: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целостности культурного 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пространства Казахстана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-приобщение подрастающих поколений к традиционному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духовному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национальной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 народов РК;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гуманистический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светский и поликультурный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 за получение детьми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 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родителями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траектории ребенка.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75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899296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полилингвальности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Лингвосоциокультурной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казахстанской идентичности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компетенция, обеспечивающая формирование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-ориентированной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личности, владеющей несколькими языками.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преемственности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Одной из необходимых основ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казахстанской гражданской идентичности является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образования, которая способна транслировать от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поколению национальную культуру, обеспечивая открытость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другими культурами и современное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цивилизационное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нации.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дифференциации и разнообразия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Жизнеспособность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саморазвивающихся систем зависит от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дифференцированности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богатства их элементов.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креативности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Основным жизнеобеспечивающим ресурсом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обществе становится сам человек с его способностью к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творческому преобразованию информации.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культурной целостности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Понимание культуры как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образования требует формирования и развития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и компетенций, в том числе освоения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актуальных культурных норм и принятие общезначимых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и поведения. </a:t>
            </a:r>
          </a:p>
        </p:txBody>
      </p:sp>
    </p:spTree>
    <p:extLst>
      <p:ext uri="{BB962C8B-B14F-4D97-AF65-F5344CB8AC3E}">
        <p14:creationId xmlns:p14="http://schemas.microsoft.com/office/powerpoint/2010/main" val="422502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92383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</TotalTime>
  <Words>413</Words>
  <Application>Microsoft Office PowerPoint</Application>
  <PresentationFormat>Экран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5</cp:revision>
  <dcterms:created xsi:type="dcterms:W3CDTF">2017-12-10T07:03:00Z</dcterms:created>
  <dcterms:modified xsi:type="dcterms:W3CDTF">2017-12-10T07:35:12Z</dcterms:modified>
</cp:coreProperties>
</file>